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59" r:id="rId2"/>
    <p:sldId id="399" r:id="rId3"/>
    <p:sldId id="408" r:id="rId4"/>
    <p:sldId id="406" r:id="rId5"/>
    <p:sldId id="257" r:id="rId6"/>
    <p:sldId id="412" r:id="rId7"/>
    <p:sldId id="415" r:id="rId8"/>
    <p:sldId id="416" r:id="rId9"/>
    <p:sldId id="418" r:id="rId10"/>
    <p:sldId id="419" r:id="rId11"/>
    <p:sldId id="436" r:id="rId12"/>
    <p:sldId id="431" r:id="rId13"/>
    <p:sldId id="438" r:id="rId14"/>
    <p:sldId id="439" r:id="rId15"/>
    <p:sldId id="440" r:id="rId16"/>
    <p:sldId id="441" r:id="rId17"/>
    <p:sldId id="435" r:id="rId18"/>
    <p:sldId id="443" r:id="rId19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E500"/>
    <a:srgbClr val="E60914"/>
    <a:srgbClr val="00C100"/>
    <a:srgbClr val="FFFFFF"/>
    <a:srgbClr val="4F4E4F"/>
    <a:srgbClr val="7F7F7F"/>
    <a:srgbClr val="CBCBCB"/>
    <a:srgbClr val="000000"/>
    <a:srgbClr val="B9090B"/>
    <a:srgbClr val="7C7C7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03447BB-5D67-496B-8E87-E561075AD55C}" styleName="Style foncé 1 - Accentuation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Style foncé 1 - Accentuation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895"/>
    <p:restoredTop sz="74216"/>
  </p:normalViewPr>
  <p:slideViewPr>
    <p:cSldViewPr snapToGrid="0">
      <p:cViewPr varScale="1">
        <p:scale>
          <a:sx n="75" d="100"/>
          <a:sy n="75" d="100"/>
        </p:scale>
        <p:origin x="219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C7D516-B9D6-E64E-82B7-BE581D379397}" type="datetimeFigureOut">
              <a:rPr lang="fr-FR" smtClean="0"/>
              <a:t>24/01/2023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8BA587-486A-0443-86AD-C1254C18948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983236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BA587-486A-0443-86AD-C1254C18948B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692348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BA587-486A-0443-86AD-C1254C18948B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995845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BA587-486A-0443-86AD-C1254C18948B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203933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BA587-486A-0443-86AD-C1254C18948B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493054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BA587-486A-0443-86AD-C1254C18948B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308735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BA587-486A-0443-86AD-C1254C18948B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519177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BA587-486A-0443-86AD-C1254C18948B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825957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BA587-486A-0443-86AD-C1254C18948B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907101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BA587-486A-0443-86AD-C1254C18948B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386530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BA587-486A-0443-86AD-C1254C18948B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484744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BA587-486A-0443-86AD-C1254C18948B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520077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BA587-486A-0443-86AD-C1254C18948B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756628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BA587-486A-0443-86AD-C1254C18948B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837669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BA587-486A-0443-86AD-C1254C18948B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677912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4930E58-873E-5B26-DA36-946D1B8E76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B850EFA-6C3C-2D1A-D1B8-58AB6757D9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5CC0009-1B48-2ADF-1032-E8567AC317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35BC3-3C58-1347-A095-6941E9B36393}" type="datetimeFigureOut">
              <a:rPr lang="fr-FR" smtClean="0"/>
              <a:t>24/01/2023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46E560A-2D2E-7189-65BF-A5AE2FB217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21DA7CE-A7AD-FD5F-3C15-006907BA1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38AEE-24B8-6E4B-9212-F23ACADB09C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884369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5015DC8-9FB2-4283-B814-88CDFC1E0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048E0A02-B201-6DC8-8158-5E9E225A1A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FB46695-EB6A-990C-7782-7B065B4586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35BC3-3C58-1347-A095-6941E9B36393}" type="datetimeFigureOut">
              <a:rPr lang="fr-FR" smtClean="0"/>
              <a:t>24/01/2023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FCED1E0-7F69-E293-C1AD-2565ACC6D2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C3F2848-0E13-B5B5-CF5F-093653C03E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38AEE-24B8-6E4B-9212-F23ACADB09C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655749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548A99A9-3F38-7384-D209-6FAB4D9198C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BD603056-C938-79B4-2CC9-FE8C5DB2B2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1552CA2-CB23-0243-F262-7B3A4A4244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35BC3-3C58-1347-A095-6941E9B36393}" type="datetimeFigureOut">
              <a:rPr lang="fr-FR" smtClean="0"/>
              <a:t>24/01/2023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9876DDC-7C32-D251-867A-A9691BDC37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4338050-2C51-87D2-7D9C-84715AA0D2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38AEE-24B8-6E4B-9212-F23ACADB09C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172208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CE6B97C-32F9-3B61-C2E4-17B70E2E1C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05F1562-23A9-8F9E-9DD6-CDD621A7C1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7E37B69-205E-1150-10CD-3F89A45652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35BC3-3C58-1347-A095-6941E9B36393}" type="datetimeFigureOut">
              <a:rPr lang="fr-FR" smtClean="0"/>
              <a:t>24/01/2023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A49D23F-E133-3FDD-6650-11222F62E6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A7CA880-E947-BAF7-99EA-C5B0A976B8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38AEE-24B8-6E4B-9212-F23ACADB09C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026222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5E808F1-805D-E541-8473-1775578CB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4A7BF3F-F407-8E0B-11F0-DA03BCE83B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DFBCF14-BB8B-D523-2C2F-0BDF61132A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35BC3-3C58-1347-A095-6941E9B36393}" type="datetimeFigureOut">
              <a:rPr lang="fr-FR" smtClean="0"/>
              <a:t>24/01/2023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B6889ED-BD21-7BBC-6293-8A00166162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7371F15-E18C-113D-6B80-7C349E49E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38AEE-24B8-6E4B-9212-F23ACADB09C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069002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A4137E8-72E8-EE22-8E4D-84CA984FB1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928C6C4-34E6-8ED9-D760-C5502F48BC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B0B5D229-525A-F443-6ED2-30C92FB967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8C15925-00FE-A0A3-FABA-D8A0348BE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35BC3-3C58-1347-A095-6941E9B36393}" type="datetimeFigureOut">
              <a:rPr lang="fr-FR" smtClean="0"/>
              <a:t>24/01/2023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6EDA3F3-DD0A-FE6A-7162-023EF7EB19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91D6A35-E5D4-7FC2-A0AD-6C287CF6D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38AEE-24B8-6E4B-9212-F23ACADB09C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996383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E43D25D-282E-13EC-FE37-3498E3745A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41023A8-A27E-817B-6955-B9B2E32F6D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FEBFBFC2-301D-3998-7D0B-78401E2B62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C93F6673-3F6E-3C06-9E32-C2CC16668F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DDE9F712-D175-8B84-075A-6586D983C4D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C4B30D0B-4B40-561E-9CDB-27A34CF74C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35BC3-3C58-1347-A095-6941E9B36393}" type="datetimeFigureOut">
              <a:rPr lang="fr-FR" smtClean="0"/>
              <a:t>24/01/2023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D8B576B6-3FE1-C5D3-8833-C1507C7E08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68B0E2DA-925F-BA2B-E0AC-4CB59C4101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38AEE-24B8-6E4B-9212-F23ACADB09C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69672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B662F70-2505-CB70-2F1B-A0DC751E3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91DB674C-9247-4FED-8F0A-AFAD36F5E4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35BC3-3C58-1347-A095-6941E9B36393}" type="datetimeFigureOut">
              <a:rPr lang="fr-FR" smtClean="0"/>
              <a:t>24/01/2023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D8C851B-D96C-7AE6-68A7-B86A01870E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DCBED0C-A7C3-1628-1D5D-B3307E7FA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38AEE-24B8-6E4B-9212-F23ACADB09C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593436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1D72ED7A-D3AA-918D-96CF-1FF025B99A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35BC3-3C58-1347-A095-6941E9B36393}" type="datetimeFigureOut">
              <a:rPr lang="fr-FR" smtClean="0"/>
              <a:t>24/01/2023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99DF7362-D5F8-197B-E474-68ADAA3790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886D14B-E804-AC19-58F5-49F10CEDB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38AEE-24B8-6E4B-9212-F23ACADB09C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254272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60B02D6-5B1F-6331-436F-5E6AEE870D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68F7725-5809-DCB4-CFB4-FCADE6CF57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123CF9FA-65B9-62DC-B394-9121B46BDE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B636BB9D-E06F-5C6B-FD56-4423759971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35BC3-3C58-1347-A095-6941E9B36393}" type="datetimeFigureOut">
              <a:rPr lang="fr-FR" smtClean="0"/>
              <a:t>24/01/2023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5AD86D5-E796-0252-3527-9D3F55D189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8AD46698-7113-E904-31F1-6E28D3EF18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38AEE-24B8-6E4B-9212-F23ACADB09C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924774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53F922B-40FB-078D-F80D-E696E6F03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15AA065C-6061-2C41-A68E-7F934FE71CD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748BCC80-3EAF-B739-C92D-BBF83D0595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8FA0886-4483-876E-3DA8-12826F0883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35BC3-3C58-1347-A095-6941E9B36393}" type="datetimeFigureOut">
              <a:rPr lang="fr-FR" smtClean="0"/>
              <a:t>24/01/2023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8D12893D-E05C-2D51-02AA-F07038ABB2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AC803ED-BABC-C2F7-5774-259FCD463F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38AEE-24B8-6E4B-9212-F23ACADB09C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436448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63FC7CC6-4CBD-EB21-B548-56DF4415A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BA58773-AD27-720E-C53C-278BD4ADF3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7355F59-2552-D12C-7DA2-11DBCE4A05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D35BC3-3C58-1347-A095-6941E9B36393}" type="datetimeFigureOut">
              <a:rPr lang="fr-FR" smtClean="0"/>
              <a:t>24/01/2023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BCC7366-6295-7DFA-CBD7-BAFF7D5CCB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B2A40C8-2D8A-315E-5ACE-0759DB04C5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638AEE-24B8-6E4B-9212-F23ACADB09C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23586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emf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2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Relationship Id="rId9" Type="http://schemas.openxmlformats.org/officeDocument/2006/relationships/image" Target="../media/image10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28.jpeg"/><Relationship Id="rId18" Type="http://schemas.openxmlformats.org/officeDocument/2006/relationships/image" Target="../media/image33.jpe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9.png"/><Relationship Id="rId12" Type="http://schemas.openxmlformats.org/officeDocument/2006/relationships/image" Target="../media/image27.jpeg"/><Relationship Id="rId17" Type="http://schemas.openxmlformats.org/officeDocument/2006/relationships/image" Target="../media/image32.jpeg"/><Relationship Id="rId2" Type="http://schemas.microsoft.com/office/2007/relationships/media" Target="../media/media2.mp4"/><Relationship Id="rId16" Type="http://schemas.openxmlformats.org/officeDocument/2006/relationships/image" Target="../media/image31.jpeg"/><Relationship Id="rId20" Type="http://schemas.openxmlformats.org/officeDocument/2006/relationships/image" Target="../media/image35.jpeg"/><Relationship Id="rId1" Type="http://schemas.openxmlformats.org/officeDocument/2006/relationships/video" Target="NULL" TargetMode="External"/><Relationship Id="rId6" Type="http://schemas.openxmlformats.org/officeDocument/2006/relationships/image" Target="../media/image8.png"/><Relationship Id="rId11" Type="http://schemas.openxmlformats.org/officeDocument/2006/relationships/image" Target="../media/image26.jpeg"/><Relationship Id="rId5" Type="http://schemas.openxmlformats.org/officeDocument/2006/relationships/image" Target="../media/image21.png"/><Relationship Id="rId15" Type="http://schemas.openxmlformats.org/officeDocument/2006/relationships/image" Target="../media/image30.jpeg"/><Relationship Id="rId10" Type="http://schemas.microsoft.com/office/2007/relationships/hdphoto" Target="../media/hdphoto2.wdp"/><Relationship Id="rId19" Type="http://schemas.openxmlformats.org/officeDocument/2006/relationships/image" Target="../media/image34.jpeg"/><Relationship Id="rId4" Type="http://schemas.openxmlformats.org/officeDocument/2006/relationships/notesSlide" Target="../notesSlides/notesSlide11.xml"/><Relationship Id="rId9" Type="http://schemas.openxmlformats.org/officeDocument/2006/relationships/image" Target="../media/image11.png"/><Relationship Id="rId14" Type="http://schemas.openxmlformats.org/officeDocument/2006/relationships/image" Target="../media/image29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7" Type="http://schemas.openxmlformats.org/officeDocument/2006/relationships/image" Target="../media/image10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7" Type="http://schemas.openxmlformats.org/officeDocument/2006/relationships/image" Target="../media/image10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7" Type="http://schemas.openxmlformats.org/officeDocument/2006/relationships/image" Target="../media/image10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28.jpeg"/><Relationship Id="rId18" Type="http://schemas.openxmlformats.org/officeDocument/2006/relationships/image" Target="../media/image39.jpe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9.png"/><Relationship Id="rId12" Type="http://schemas.openxmlformats.org/officeDocument/2006/relationships/image" Target="../media/image27.jpeg"/><Relationship Id="rId17" Type="http://schemas.openxmlformats.org/officeDocument/2006/relationships/image" Target="../media/image38.jpeg"/><Relationship Id="rId2" Type="http://schemas.microsoft.com/office/2007/relationships/media" Target="../media/media2.mp4"/><Relationship Id="rId16" Type="http://schemas.openxmlformats.org/officeDocument/2006/relationships/image" Target="../media/image37.png"/><Relationship Id="rId20" Type="http://schemas.openxmlformats.org/officeDocument/2006/relationships/image" Target="../media/image41.jpeg"/><Relationship Id="rId1" Type="http://schemas.openxmlformats.org/officeDocument/2006/relationships/video" Target="NULL" TargetMode="External"/><Relationship Id="rId6" Type="http://schemas.openxmlformats.org/officeDocument/2006/relationships/image" Target="../media/image8.png"/><Relationship Id="rId11" Type="http://schemas.openxmlformats.org/officeDocument/2006/relationships/image" Target="../media/image26.jpeg"/><Relationship Id="rId5" Type="http://schemas.openxmlformats.org/officeDocument/2006/relationships/image" Target="../media/image21.png"/><Relationship Id="rId15" Type="http://schemas.openxmlformats.org/officeDocument/2006/relationships/image" Target="../media/image34.jpeg"/><Relationship Id="rId10" Type="http://schemas.microsoft.com/office/2007/relationships/hdphoto" Target="../media/hdphoto3.wdp"/><Relationship Id="rId19" Type="http://schemas.openxmlformats.org/officeDocument/2006/relationships/image" Target="../media/image40.jpeg"/><Relationship Id="rId4" Type="http://schemas.openxmlformats.org/officeDocument/2006/relationships/notesSlide" Target="../notesSlides/notesSlide12.xml"/><Relationship Id="rId9" Type="http://schemas.openxmlformats.org/officeDocument/2006/relationships/image" Target="../media/image11.png"/><Relationship Id="rId14" Type="http://schemas.openxmlformats.org/officeDocument/2006/relationships/image" Target="../media/image32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jpeg"/><Relationship Id="rId7" Type="http://schemas.openxmlformats.org/officeDocument/2006/relationships/image" Target="../media/image10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13.svg"/><Relationship Id="rId5" Type="http://schemas.openxmlformats.org/officeDocument/2006/relationships/image" Target="../media/image8.png"/><Relationship Id="rId10" Type="http://schemas.openxmlformats.org/officeDocument/2006/relationships/image" Target="../media/image12.png"/><Relationship Id="rId4" Type="http://schemas.openxmlformats.org/officeDocument/2006/relationships/image" Target="../media/image7.png"/><Relationship Id="rId9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4.png"/><Relationship Id="rId7" Type="http://schemas.openxmlformats.org/officeDocument/2006/relationships/image" Target="../media/image18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9.png"/><Relationship Id="rId12" Type="http://schemas.openxmlformats.org/officeDocument/2006/relationships/image" Target="../media/image13.svg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6" Type="http://schemas.openxmlformats.org/officeDocument/2006/relationships/image" Target="../media/image8.png"/><Relationship Id="rId11" Type="http://schemas.openxmlformats.org/officeDocument/2006/relationships/image" Target="../media/image12.png"/><Relationship Id="rId5" Type="http://schemas.openxmlformats.org/officeDocument/2006/relationships/image" Target="../media/image21.png"/><Relationship Id="rId10" Type="http://schemas.microsoft.com/office/2007/relationships/hdphoto" Target="../media/hdphoto1.wdp"/><Relationship Id="rId4" Type="http://schemas.openxmlformats.org/officeDocument/2006/relationships/notesSlide" Target="../notesSlides/notesSlide9.xml"/><Relationship Id="rId9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reen 2">
            <a:extLst>
              <a:ext uri="{FF2B5EF4-FFF2-40B4-BE49-F238E27FC236}">
                <a16:creationId xmlns:a16="http://schemas.microsoft.com/office/drawing/2014/main" id="{3915590B-793A-EC6E-08EA-01B9429F6BFC}"/>
              </a:ext>
            </a:extLst>
          </p:cNvPr>
          <p:cNvSpPr/>
          <p:nvPr/>
        </p:nvSpPr>
        <p:spPr>
          <a:xfrm>
            <a:off x="538972" y="6923999"/>
            <a:ext cx="402402" cy="6858000"/>
          </a:xfrm>
          <a:prstGeom prst="rect">
            <a:avLst/>
          </a:prstGeom>
          <a:gradFill>
            <a:gsLst>
              <a:gs pos="0">
                <a:srgbClr val="00E500">
                  <a:alpha val="0"/>
                </a:srgbClr>
              </a:gs>
              <a:gs pos="80000">
                <a:srgbClr val="00E500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matrix 2">
            <a:extLst>
              <a:ext uri="{FF2B5EF4-FFF2-40B4-BE49-F238E27FC236}">
                <a16:creationId xmlns:a16="http://schemas.microsoft.com/office/drawing/2014/main" id="{CC891CAA-25D1-982F-D8CA-A09320B87BF0}"/>
              </a:ext>
            </a:extLst>
          </p:cNvPr>
          <p:cNvSpPr/>
          <p:nvPr/>
        </p:nvSpPr>
        <p:spPr>
          <a:xfrm>
            <a:off x="532010" y="-65999"/>
            <a:ext cx="468120" cy="7533599"/>
          </a:xfrm>
          <a:custGeom>
            <a:avLst/>
            <a:gdLst/>
            <a:ahLst/>
            <a:cxnLst/>
            <a:rect l="l" t="t" r="r" b="b"/>
            <a:pathLst>
              <a:path w="468120" h="7533599">
                <a:moveTo>
                  <a:pt x="220866" y="7110606"/>
                </a:moveTo>
                <a:cubicBezTo>
                  <a:pt x="194926" y="7182964"/>
                  <a:pt x="158610" y="7239486"/>
                  <a:pt x="111919" y="7280170"/>
                </a:cubicBezTo>
                <a:lnTo>
                  <a:pt x="129531" y="7307202"/>
                </a:lnTo>
                <a:cubicBezTo>
                  <a:pt x="139087" y="7297646"/>
                  <a:pt x="148166" y="7288089"/>
                  <a:pt x="156767" y="7278532"/>
                </a:cubicBezTo>
                <a:cubicBezTo>
                  <a:pt x="165368" y="7268976"/>
                  <a:pt x="173355" y="7258736"/>
                  <a:pt x="180727" y="7247814"/>
                </a:cubicBezTo>
                <a:lnTo>
                  <a:pt x="180727" y="7388708"/>
                </a:lnTo>
                <a:lnTo>
                  <a:pt x="208169" y="7388708"/>
                </a:lnTo>
                <a:lnTo>
                  <a:pt x="208169" y="7208085"/>
                </a:lnTo>
                <a:cubicBezTo>
                  <a:pt x="211992" y="7200713"/>
                  <a:pt x="215951" y="7193204"/>
                  <a:pt x="220047" y="7185559"/>
                </a:cubicBezTo>
                <a:cubicBezTo>
                  <a:pt x="224142" y="7177913"/>
                  <a:pt x="227965" y="7170541"/>
                  <a:pt x="231515" y="7163441"/>
                </a:cubicBezTo>
                <a:cubicBezTo>
                  <a:pt x="235064" y="7156342"/>
                  <a:pt x="238136" y="7149721"/>
                  <a:pt x="240730" y="7143577"/>
                </a:cubicBezTo>
                <a:cubicBezTo>
                  <a:pt x="243324" y="7137434"/>
                  <a:pt x="245167" y="7132314"/>
                  <a:pt x="246259" y="7128218"/>
                </a:cubicBezTo>
                <a:close/>
                <a:moveTo>
                  <a:pt x="168031" y="6616640"/>
                </a:moveTo>
                <a:lnTo>
                  <a:pt x="168031" y="6682172"/>
                </a:lnTo>
                <a:lnTo>
                  <a:pt x="111919" y="6682172"/>
                </a:lnTo>
                <a:lnTo>
                  <a:pt x="111919" y="6789480"/>
                </a:lnTo>
                <a:lnTo>
                  <a:pt x="139360" y="6789480"/>
                </a:lnTo>
                <a:lnTo>
                  <a:pt x="139360" y="6712480"/>
                </a:lnTo>
                <a:lnTo>
                  <a:pt x="225781" y="6712480"/>
                </a:lnTo>
                <a:cubicBezTo>
                  <a:pt x="225781" y="6753438"/>
                  <a:pt x="220661" y="6788525"/>
                  <a:pt x="210422" y="6817741"/>
                </a:cubicBezTo>
                <a:cubicBezTo>
                  <a:pt x="200182" y="6846958"/>
                  <a:pt x="184414" y="6870577"/>
                  <a:pt x="163116" y="6888598"/>
                </a:cubicBezTo>
                <a:lnTo>
                  <a:pt x="182366" y="6912762"/>
                </a:lnTo>
                <a:cubicBezTo>
                  <a:pt x="207213" y="6891465"/>
                  <a:pt x="225439" y="6862999"/>
                  <a:pt x="237044" y="6827366"/>
                </a:cubicBezTo>
                <a:cubicBezTo>
                  <a:pt x="248649" y="6791733"/>
                  <a:pt x="254451" y="6748114"/>
                  <a:pt x="254451" y="6696507"/>
                </a:cubicBezTo>
                <a:lnTo>
                  <a:pt x="243392" y="6682172"/>
                </a:lnTo>
                <a:lnTo>
                  <a:pt x="195063" y="6682172"/>
                </a:lnTo>
                <a:lnTo>
                  <a:pt x="195063" y="6616640"/>
                </a:lnTo>
                <a:close/>
                <a:moveTo>
                  <a:pt x="188509" y="6129226"/>
                </a:moveTo>
                <a:lnTo>
                  <a:pt x="188509" y="6201312"/>
                </a:lnTo>
                <a:lnTo>
                  <a:pt x="114786" y="6201312"/>
                </a:lnTo>
                <a:lnTo>
                  <a:pt x="114786" y="6231620"/>
                </a:lnTo>
                <a:lnTo>
                  <a:pt x="180727" y="6231620"/>
                </a:lnTo>
                <a:cubicBezTo>
                  <a:pt x="173082" y="6257287"/>
                  <a:pt x="163662" y="6281315"/>
                  <a:pt x="152467" y="6303705"/>
                </a:cubicBezTo>
                <a:cubicBezTo>
                  <a:pt x="141272" y="6326096"/>
                  <a:pt x="127756" y="6346848"/>
                  <a:pt x="111919" y="6365961"/>
                </a:cubicBezTo>
                <a:lnTo>
                  <a:pt x="131169" y="6388487"/>
                </a:lnTo>
                <a:cubicBezTo>
                  <a:pt x="143729" y="6372105"/>
                  <a:pt x="154856" y="6355244"/>
                  <a:pt x="164549" y="6337905"/>
                </a:cubicBezTo>
                <a:cubicBezTo>
                  <a:pt x="174242" y="6320567"/>
                  <a:pt x="182229" y="6301658"/>
                  <a:pt x="188509" y="6281179"/>
                </a:cubicBezTo>
                <a:lnTo>
                  <a:pt x="188509" y="6378658"/>
                </a:lnTo>
                <a:cubicBezTo>
                  <a:pt x="188509" y="6381934"/>
                  <a:pt x="187963" y="6384392"/>
                  <a:pt x="186871" y="6386030"/>
                </a:cubicBezTo>
                <a:cubicBezTo>
                  <a:pt x="185779" y="6387668"/>
                  <a:pt x="183731" y="6388487"/>
                  <a:pt x="180727" y="6388487"/>
                </a:cubicBezTo>
                <a:lnTo>
                  <a:pt x="164754" y="6388487"/>
                </a:lnTo>
                <a:lnTo>
                  <a:pt x="169259" y="6418796"/>
                </a:lnTo>
                <a:lnTo>
                  <a:pt x="183594" y="6418796"/>
                </a:lnTo>
                <a:cubicBezTo>
                  <a:pt x="205165" y="6418796"/>
                  <a:pt x="215951" y="6408147"/>
                  <a:pt x="215951" y="6386849"/>
                </a:cubicBezTo>
                <a:lnTo>
                  <a:pt x="215951" y="6231620"/>
                </a:lnTo>
                <a:lnTo>
                  <a:pt x="270015" y="6231620"/>
                </a:lnTo>
                <a:lnTo>
                  <a:pt x="270015" y="6201312"/>
                </a:lnTo>
                <a:lnTo>
                  <a:pt x="215951" y="6201312"/>
                </a:lnTo>
                <a:lnTo>
                  <a:pt x="215951" y="6129226"/>
                </a:lnTo>
                <a:close/>
                <a:moveTo>
                  <a:pt x="168031" y="5645090"/>
                </a:moveTo>
                <a:lnTo>
                  <a:pt x="168031" y="5710622"/>
                </a:lnTo>
                <a:lnTo>
                  <a:pt x="111919" y="5710622"/>
                </a:lnTo>
                <a:lnTo>
                  <a:pt x="111919" y="5817930"/>
                </a:lnTo>
                <a:lnTo>
                  <a:pt x="139360" y="5817930"/>
                </a:lnTo>
                <a:lnTo>
                  <a:pt x="139360" y="5740930"/>
                </a:lnTo>
                <a:lnTo>
                  <a:pt x="225781" y="5740930"/>
                </a:lnTo>
                <a:cubicBezTo>
                  <a:pt x="225781" y="5781888"/>
                  <a:pt x="220661" y="5816975"/>
                  <a:pt x="210422" y="5846191"/>
                </a:cubicBezTo>
                <a:cubicBezTo>
                  <a:pt x="200182" y="5875408"/>
                  <a:pt x="184414" y="5899027"/>
                  <a:pt x="163116" y="5917048"/>
                </a:cubicBezTo>
                <a:lnTo>
                  <a:pt x="182366" y="5941212"/>
                </a:lnTo>
                <a:cubicBezTo>
                  <a:pt x="207213" y="5919915"/>
                  <a:pt x="225439" y="5891449"/>
                  <a:pt x="237044" y="5855816"/>
                </a:cubicBezTo>
                <a:cubicBezTo>
                  <a:pt x="248649" y="5820183"/>
                  <a:pt x="254451" y="5776564"/>
                  <a:pt x="254451" y="5724957"/>
                </a:cubicBezTo>
                <a:lnTo>
                  <a:pt x="243392" y="5710622"/>
                </a:lnTo>
                <a:lnTo>
                  <a:pt x="195063" y="5710622"/>
                </a:lnTo>
                <a:lnTo>
                  <a:pt x="195063" y="5645090"/>
                </a:lnTo>
                <a:close/>
                <a:moveTo>
                  <a:pt x="174174" y="5090506"/>
                </a:moveTo>
                <a:lnTo>
                  <a:pt x="174174" y="5172012"/>
                </a:lnTo>
                <a:lnTo>
                  <a:pt x="111919" y="5172012"/>
                </a:lnTo>
                <a:lnTo>
                  <a:pt x="111919" y="5301847"/>
                </a:lnTo>
                <a:lnTo>
                  <a:pt x="143866" y="5301847"/>
                </a:lnTo>
                <a:lnTo>
                  <a:pt x="143866" y="5207235"/>
                </a:lnTo>
                <a:lnTo>
                  <a:pt x="239706" y="5207235"/>
                </a:lnTo>
                <a:cubicBezTo>
                  <a:pt x="239706" y="5255565"/>
                  <a:pt x="233426" y="5297478"/>
                  <a:pt x="220866" y="5332975"/>
                </a:cubicBezTo>
                <a:cubicBezTo>
                  <a:pt x="208305" y="5368471"/>
                  <a:pt x="189602" y="5398097"/>
                  <a:pt x="164754" y="5421852"/>
                </a:cubicBezTo>
                <a:lnTo>
                  <a:pt x="184004" y="5452161"/>
                </a:lnTo>
                <a:cubicBezTo>
                  <a:pt x="213766" y="5423218"/>
                  <a:pt x="235815" y="5389086"/>
                  <a:pt x="250150" y="5349767"/>
                </a:cubicBezTo>
                <a:cubicBezTo>
                  <a:pt x="264486" y="5310448"/>
                  <a:pt x="271653" y="5265668"/>
                  <a:pt x="271653" y="5215426"/>
                </a:cubicBezTo>
                <a:lnTo>
                  <a:pt x="271653" y="5172012"/>
                </a:lnTo>
                <a:lnTo>
                  <a:pt x="206121" y="5172012"/>
                </a:lnTo>
                <a:lnTo>
                  <a:pt x="206121" y="5090506"/>
                </a:lnTo>
                <a:close/>
                <a:moveTo>
                  <a:pt x="252403" y="4632068"/>
                </a:moveTo>
                <a:lnTo>
                  <a:pt x="111919" y="4636983"/>
                </a:lnTo>
                <a:lnTo>
                  <a:pt x="111919" y="4672206"/>
                </a:lnTo>
                <a:lnTo>
                  <a:pt x="234791" y="4672206"/>
                </a:lnTo>
                <a:cubicBezTo>
                  <a:pt x="235337" y="4674937"/>
                  <a:pt x="235610" y="4677667"/>
                  <a:pt x="235610" y="4680398"/>
                </a:cubicBezTo>
                <a:cubicBezTo>
                  <a:pt x="235610" y="4682855"/>
                  <a:pt x="235610" y="4685313"/>
                  <a:pt x="235610" y="4687770"/>
                </a:cubicBezTo>
                <a:cubicBezTo>
                  <a:pt x="235610" y="4693777"/>
                  <a:pt x="235337" y="4699784"/>
                  <a:pt x="234791" y="4705792"/>
                </a:cubicBezTo>
                <a:cubicBezTo>
                  <a:pt x="234245" y="4711799"/>
                  <a:pt x="233290" y="4718625"/>
                  <a:pt x="231924" y="4726270"/>
                </a:cubicBezTo>
                <a:lnTo>
                  <a:pt x="119701" y="4726270"/>
                </a:lnTo>
                <a:lnTo>
                  <a:pt x="119701" y="4761494"/>
                </a:lnTo>
                <a:lnTo>
                  <a:pt x="227009" y="4761494"/>
                </a:lnTo>
                <a:cubicBezTo>
                  <a:pt x="222641" y="4798082"/>
                  <a:pt x="212538" y="4828801"/>
                  <a:pt x="196701" y="4853648"/>
                </a:cubicBezTo>
                <a:cubicBezTo>
                  <a:pt x="180864" y="4878496"/>
                  <a:pt x="159020" y="4897473"/>
                  <a:pt x="131169" y="4910579"/>
                </a:cubicBezTo>
                <a:lnTo>
                  <a:pt x="148781" y="4940887"/>
                </a:lnTo>
                <a:cubicBezTo>
                  <a:pt x="189192" y="4922593"/>
                  <a:pt x="219364" y="4889827"/>
                  <a:pt x="239297" y="4842590"/>
                </a:cubicBezTo>
                <a:cubicBezTo>
                  <a:pt x="259229" y="4795352"/>
                  <a:pt x="269469" y="4732141"/>
                  <a:pt x="270015" y="4652956"/>
                </a:cubicBezTo>
                <a:close/>
                <a:moveTo>
                  <a:pt x="199568" y="4112708"/>
                </a:moveTo>
                <a:lnTo>
                  <a:pt x="172536" y="4118851"/>
                </a:lnTo>
                <a:lnTo>
                  <a:pt x="181956" y="4194213"/>
                </a:lnTo>
                <a:lnTo>
                  <a:pt x="126254" y="4205272"/>
                </a:lnTo>
                <a:lnTo>
                  <a:pt x="129121" y="4240495"/>
                </a:lnTo>
                <a:lnTo>
                  <a:pt x="185233" y="4227798"/>
                </a:lnTo>
                <a:lnTo>
                  <a:pt x="193424" y="4301522"/>
                </a:lnTo>
                <a:lnTo>
                  <a:pt x="111919" y="4317496"/>
                </a:lnTo>
                <a:lnTo>
                  <a:pt x="114786" y="4352719"/>
                </a:lnTo>
                <a:lnTo>
                  <a:pt x="195063" y="4335107"/>
                </a:lnTo>
                <a:lnTo>
                  <a:pt x="209398" y="4464533"/>
                </a:lnTo>
                <a:lnTo>
                  <a:pt x="241345" y="4456751"/>
                </a:lnTo>
                <a:lnTo>
                  <a:pt x="225371" y="4328554"/>
                </a:lnTo>
                <a:lnTo>
                  <a:pt x="300323" y="4312580"/>
                </a:lnTo>
                <a:lnTo>
                  <a:pt x="297456" y="4278995"/>
                </a:lnTo>
                <a:lnTo>
                  <a:pt x="222094" y="4296607"/>
                </a:lnTo>
                <a:lnTo>
                  <a:pt x="214313" y="4220016"/>
                </a:lnTo>
                <a:lnTo>
                  <a:pt x="271653" y="4206910"/>
                </a:lnTo>
                <a:lnTo>
                  <a:pt x="268376" y="4171687"/>
                </a:lnTo>
                <a:lnTo>
                  <a:pt x="209398" y="4186431"/>
                </a:lnTo>
                <a:close/>
                <a:moveTo>
                  <a:pt x="168031" y="3692465"/>
                </a:moveTo>
                <a:lnTo>
                  <a:pt x="168031" y="3757997"/>
                </a:lnTo>
                <a:lnTo>
                  <a:pt x="111919" y="3757997"/>
                </a:lnTo>
                <a:lnTo>
                  <a:pt x="111919" y="3865306"/>
                </a:lnTo>
                <a:lnTo>
                  <a:pt x="139360" y="3865306"/>
                </a:lnTo>
                <a:lnTo>
                  <a:pt x="139360" y="3788305"/>
                </a:lnTo>
                <a:lnTo>
                  <a:pt x="225781" y="3788305"/>
                </a:lnTo>
                <a:cubicBezTo>
                  <a:pt x="225781" y="3829263"/>
                  <a:pt x="220661" y="3864350"/>
                  <a:pt x="210422" y="3893566"/>
                </a:cubicBezTo>
                <a:cubicBezTo>
                  <a:pt x="200182" y="3922783"/>
                  <a:pt x="184414" y="3946401"/>
                  <a:pt x="163116" y="3964422"/>
                </a:cubicBezTo>
                <a:lnTo>
                  <a:pt x="182366" y="3988588"/>
                </a:lnTo>
                <a:cubicBezTo>
                  <a:pt x="207213" y="3967290"/>
                  <a:pt x="225439" y="3938824"/>
                  <a:pt x="237044" y="3903191"/>
                </a:cubicBezTo>
                <a:cubicBezTo>
                  <a:pt x="248649" y="3867558"/>
                  <a:pt x="254451" y="3823938"/>
                  <a:pt x="254451" y="3772332"/>
                </a:cubicBezTo>
                <a:lnTo>
                  <a:pt x="243392" y="3757997"/>
                </a:lnTo>
                <a:lnTo>
                  <a:pt x="195063" y="3757997"/>
                </a:lnTo>
                <a:lnTo>
                  <a:pt x="195063" y="3692465"/>
                </a:lnTo>
                <a:close/>
                <a:moveTo>
                  <a:pt x="172536" y="3144435"/>
                </a:moveTo>
                <a:lnTo>
                  <a:pt x="172536" y="3232494"/>
                </a:lnTo>
                <a:lnTo>
                  <a:pt x="113557" y="3232494"/>
                </a:lnTo>
                <a:lnTo>
                  <a:pt x="113557" y="3267307"/>
                </a:lnTo>
                <a:lnTo>
                  <a:pt x="172536" y="3267307"/>
                </a:lnTo>
                <a:cubicBezTo>
                  <a:pt x="170625" y="3308265"/>
                  <a:pt x="164549" y="3344307"/>
                  <a:pt x="154310" y="3375435"/>
                </a:cubicBezTo>
                <a:cubicBezTo>
                  <a:pt x="144070" y="3406563"/>
                  <a:pt x="129940" y="3434004"/>
                  <a:pt x="111919" y="3457760"/>
                </a:cubicBezTo>
                <a:lnTo>
                  <a:pt x="134445" y="3483563"/>
                </a:lnTo>
                <a:cubicBezTo>
                  <a:pt x="155743" y="3456531"/>
                  <a:pt x="171990" y="3425062"/>
                  <a:pt x="183185" y="3389156"/>
                </a:cubicBezTo>
                <a:cubicBezTo>
                  <a:pt x="194380" y="3353250"/>
                  <a:pt x="201070" y="3312224"/>
                  <a:pt x="203254" y="3266078"/>
                </a:cubicBezTo>
                <a:lnTo>
                  <a:pt x="236839" y="3266078"/>
                </a:lnTo>
                <a:cubicBezTo>
                  <a:pt x="236839" y="3297206"/>
                  <a:pt x="236703" y="3322599"/>
                  <a:pt x="236430" y="3342259"/>
                </a:cubicBezTo>
                <a:cubicBezTo>
                  <a:pt x="236157" y="3361919"/>
                  <a:pt x="235747" y="3377482"/>
                  <a:pt x="235201" y="3388951"/>
                </a:cubicBezTo>
                <a:cubicBezTo>
                  <a:pt x="234655" y="3400419"/>
                  <a:pt x="234109" y="3408815"/>
                  <a:pt x="233563" y="3414139"/>
                </a:cubicBezTo>
                <a:cubicBezTo>
                  <a:pt x="233016" y="3419464"/>
                  <a:pt x="232470" y="3423355"/>
                  <a:pt x="231924" y="3425813"/>
                </a:cubicBezTo>
                <a:cubicBezTo>
                  <a:pt x="230832" y="3431274"/>
                  <a:pt x="228716" y="3435028"/>
                  <a:pt x="225576" y="3437076"/>
                </a:cubicBezTo>
                <a:cubicBezTo>
                  <a:pt x="222436" y="3439124"/>
                  <a:pt x="218135" y="3440148"/>
                  <a:pt x="212674" y="3440148"/>
                </a:cubicBezTo>
                <a:lnTo>
                  <a:pt x="196701" y="3440148"/>
                </a:lnTo>
                <a:lnTo>
                  <a:pt x="198339" y="3477009"/>
                </a:lnTo>
                <a:lnTo>
                  <a:pt x="217589" y="3477009"/>
                </a:lnTo>
                <a:cubicBezTo>
                  <a:pt x="230696" y="3477009"/>
                  <a:pt x="240798" y="3472982"/>
                  <a:pt x="247898" y="3464927"/>
                </a:cubicBezTo>
                <a:cubicBezTo>
                  <a:pt x="254997" y="3456872"/>
                  <a:pt x="260253" y="3446496"/>
                  <a:pt x="263666" y="3433800"/>
                </a:cubicBezTo>
                <a:cubicBezTo>
                  <a:pt x="267079" y="3421102"/>
                  <a:pt x="269059" y="3406972"/>
                  <a:pt x="269605" y="3391408"/>
                </a:cubicBezTo>
                <a:cubicBezTo>
                  <a:pt x="270151" y="3375844"/>
                  <a:pt x="270424" y="3360690"/>
                  <a:pt x="270424" y="3345946"/>
                </a:cubicBezTo>
                <a:lnTo>
                  <a:pt x="270424" y="3230855"/>
                </a:lnTo>
                <a:lnTo>
                  <a:pt x="204892" y="3230855"/>
                </a:lnTo>
                <a:lnTo>
                  <a:pt x="204892" y="3144435"/>
                </a:lnTo>
                <a:close/>
                <a:moveTo>
                  <a:pt x="127892" y="2717638"/>
                </a:moveTo>
                <a:lnTo>
                  <a:pt x="127892" y="2752862"/>
                </a:lnTo>
                <a:lnTo>
                  <a:pt x="184004" y="2752862"/>
                </a:lnTo>
                <a:lnTo>
                  <a:pt x="184004" y="2909729"/>
                </a:lnTo>
                <a:lnTo>
                  <a:pt x="111919" y="2909729"/>
                </a:lnTo>
                <a:lnTo>
                  <a:pt x="111919" y="2944953"/>
                </a:lnTo>
                <a:lnTo>
                  <a:pt x="284759" y="2944953"/>
                </a:lnTo>
                <a:lnTo>
                  <a:pt x="284759" y="2909729"/>
                </a:lnTo>
                <a:lnTo>
                  <a:pt x="215951" y="2909729"/>
                </a:lnTo>
                <a:lnTo>
                  <a:pt x="215951" y="2752862"/>
                </a:lnTo>
                <a:lnTo>
                  <a:pt x="272063" y="2752862"/>
                </a:lnTo>
                <a:lnTo>
                  <a:pt x="272063" y="2717638"/>
                </a:lnTo>
                <a:close/>
                <a:moveTo>
                  <a:pt x="265509" y="2195307"/>
                </a:moveTo>
                <a:lnTo>
                  <a:pt x="111919" y="2203089"/>
                </a:lnTo>
                <a:lnTo>
                  <a:pt x="113557" y="2238312"/>
                </a:lnTo>
                <a:lnTo>
                  <a:pt x="251174" y="2233807"/>
                </a:lnTo>
                <a:cubicBezTo>
                  <a:pt x="247898" y="2245548"/>
                  <a:pt x="243324" y="2257494"/>
                  <a:pt x="237454" y="2269645"/>
                </a:cubicBezTo>
                <a:cubicBezTo>
                  <a:pt x="231583" y="2281796"/>
                  <a:pt x="223869" y="2294833"/>
                  <a:pt x="214313" y="2308759"/>
                </a:cubicBezTo>
                <a:lnTo>
                  <a:pt x="214313" y="2260839"/>
                </a:lnTo>
                <a:lnTo>
                  <a:pt x="182366" y="2260839"/>
                </a:lnTo>
                <a:lnTo>
                  <a:pt x="182366" y="2332924"/>
                </a:lnTo>
                <a:cubicBezTo>
                  <a:pt x="182366" y="2365963"/>
                  <a:pt x="178611" y="2394975"/>
                  <a:pt x="171102" y="2419959"/>
                </a:cubicBezTo>
                <a:cubicBezTo>
                  <a:pt x="163594" y="2444943"/>
                  <a:pt x="151921" y="2466036"/>
                  <a:pt x="136084" y="2483238"/>
                </a:cubicBezTo>
                <a:lnTo>
                  <a:pt x="158610" y="2510270"/>
                </a:lnTo>
                <a:cubicBezTo>
                  <a:pt x="177724" y="2489791"/>
                  <a:pt x="191786" y="2464466"/>
                  <a:pt x="200797" y="2434294"/>
                </a:cubicBezTo>
                <a:cubicBezTo>
                  <a:pt x="209807" y="2404122"/>
                  <a:pt x="214313" y="2369240"/>
                  <a:pt x="214313" y="2329647"/>
                </a:cubicBezTo>
                <a:lnTo>
                  <a:pt x="228648" y="2345621"/>
                </a:lnTo>
                <a:cubicBezTo>
                  <a:pt x="233836" y="2338795"/>
                  <a:pt x="238955" y="2331286"/>
                  <a:pt x="244007" y="2323094"/>
                </a:cubicBezTo>
                <a:cubicBezTo>
                  <a:pt x="249058" y="2314903"/>
                  <a:pt x="254110" y="2305960"/>
                  <a:pt x="259161" y="2296267"/>
                </a:cubicBezTo>
                <a:cubicBezTo>
                  <a:pt x="264212" y="2286574"/>
                  <a:pt x="269196" y="2275925"/>
                  <a:pt x="274111" y="2264320"/>
                </a:cubicBezTo>
                <a:cubicBezTo>
                  <a:pt x="279025" y="2252716"/>
                  <a:pt x="284213" y="2239814"/>
                  <a:pt x="289674" y="2225616"/>
                </a:cubicBezTo>
                <a:close/>
                <a:moveTo>
                  <a:pt x="130759" y="1802096"/>
                </a:moveTo>
                <a:lnTo>
                  <a:pt x="130759" y="1832814"/>
                </a:lnTo>
                <a:lnTo>
                  <a:pt x="195063" y="1832814"/>
                </a:lnTo>
                <a:lnTo>
                  <a:pt x="195063" y="1952819"/>
                </a:lnTo>
                <a:lnTo>
                  <a:pt x="111919" y="1952819"/>
                </a:lnTo>
                <a:lnTo>
                  <a:pt x="111919" y="1983128"/>
                </a:lnTo>
                <a:lnTo>
                  <a:pt x="268376" y="1983128"/>
                </a:lnTo>
                <a:lnTo>
                  <a:pt x="268376" y="1952819"/>
                </a:lnTo>
                <a:lnTo>
                  <a:pt x="222094" y="1952819"/>
                </a:lnTo>
                <a:lnTo>
                  <a:pt x="222094" y="1802096"/>
                </a:lnTo>
                <a:close/>
                <a:moveTo>
                  <a:pt x="198339" y="1376528"/>
                </a:moveTo>
                <a:cubicBezTo>
                  <a:pt x="213903" y="1376528"/>
                  <a:pt x="226054" y="1381102"/>
                  <a:pt x="234791" y="1390249"/>
                </a:cubicBezTo>
                <a:cubicBezTo>
                  <a:pt x="243529" y="1399396"/>
                  <a:pt x="247898" y="1411752"/>
                  <a:pt x="247898" y="1427316"/>
                </a:cubicBezTo>
                <a:cubicBezTo>
                  <a:pt x="247898" y="1443972"/>
                  <a:pt x="243665" y="1457078"/>
                  <a:pt x="235201" y="1466635"/>
                </a:cubicBezTo>
                <a:cubicBezTo>
                  <a:pt x="226736" y="1476192"/>
                  <a:pt x="214722" y="1480970"/>
                  <a:pt x="199158" y="1480970"/>
                </a:cubicBezTo>
                <a:cubicBezTo>
                  <a:pt x="183594" y="1480970"/>
                  <a:pt x="171307" y="1476192"/>
                  <a:pt x="162297" y="1466635"/>
                </a:cubicBezTo>
                <a:cubicBezTo>
                  <a:pt x="153286" y="1457078"/>
                  <a:pt x="148781" y="1444381"/>
                  <a:pt x="148781" y="1428544"/>
                </a:cubicBezTo>
                <a:cubicBezTo>
                  <a:pt x="148781" y="1412708"/>
                  <a:pt x="153286" y="1400079"/>
                  <a:pt x="162297" y="1390659"/>
                </a:cubicBezTo>
                <a:cubicBezTo>
                  <a:pt x="171307" y="1381239"/>
                  <a:pt x="183321" y="1376528"/>
                  <a:pt x="198339" y="1376528"/>
                </a:cubicBezTo>
                <a:close/>
                <a:moveTo>
                  <a:pt x="215132" y="1251198"/>
                </a:moveTo>
                <a:cubicBezTo>
                  <a:pt x="179635" y="1284511"/>
                  <a:pt x="153559" y="1315092"/>
                  <a:pt x="136903" y="1342943"/>
                </a:cubicBezTo>
                <a:cubicBezTo>
                  <a:pt x="120247" y="1370794"/>
                  <a:pt x="111919" y="1397554"/>
                  <a:pt x="111919" y="1423220"/>
                </a:cubicBezTo>
                <a:cubicBezTo>
                  <a:pt x="111919" y="1436872"/>
                  <a:pt x="113967" y="1449228"/>
                  <a:pt x="118062" y="1460286"/>
                </a:cubicBezTo>
                <a:cubicBezTo>
                  <a:pt x="122158" y="1471345"/>
                  <a:pt x="128029" y="1480765"/>
                  <a:pt x="135674" y="1488547"/>
                </a:cubicBezTo>
                <a:cubicBezTo>
                  <a:pt x="143320" y="1496329"/>
                  <a:pt x="152535" y="1502336"/>
                  <a:pt x="163320" y="1506568"/>
                </a:cubicBezTo>
                <a:cubicBezTo>
                  <a:pt x="174106" y="1510801"/>
                  <a:pt x="186052" y="1512917"/>
                  <a:pt x="199158" y="1512917"/>
                </a:cubicBezTo>
                <a:cubicBezTo>
                  <a:pt x="211719" y="1512917"/>
                  <a:pt x="223255" y="1510801"/>
                  <a:pt x="233767" y="1506568"/>
                </a:cubicBezTo>
                <a:cubicBezTo>
                  <a:pt x="244280" y="1502336"/>
                  <a:pt x="253359" y="1496466"/>
                  <a:pt x="261004" y="1488957"/>
                </a:cubicBezTo>
                <a:cubicBezTo>
                  <a:pt x="268650" y="1481448"/>
                  <a:pt x="274520" y="1472437"/>
                  <a:pt x="278616" y="1461925"/>
                </a:cubicBezTo>
                <a:cubicBezTo>
                  <a:pt x="282712" y="1451412"/>
                  <a:pt x="284759" y="1439740"/>
                  <a:pt x="284759" y="1426906"/>
                </a:cubicBezTo>
                <a:cubicBezTo>
                  <a:pt x="284759" y="1415438"/>
                  <a:pt x="282780" y="1404789"/>
                  <a:pt x="278821" y="1394959"/>
                </a:cubicBezTo>
                <a:cubicBezTo>
                  <a:pt x="274861" y="1385129"/>
                  <a:pt x="269332" y="1376528"/>
                  <a:pt x="262233" y="1369156"/>
                </a:cubicBezTo>
                <a:cubicBezTo>
                  <a:pt x="255134" y="1361784"/>
                  <a:pt x="246737" y="1355982"/>
                  <a:pt x="237044" y="1351749"/>
                </a:cubicBezTo>
                <a:cubicBezTo>
                  <a:pt x="227351" y="1347517"/>
                  <a:pt x="216770" y="1345401"/>
                  <a:pt x="205302" y="1345401"/>
                </a:cubicBezTo>
                <a:cubicBezTo>
                  <a:pt x="199841" y="1345401"/>
                  <a:pt x="194448" y="1345879"/>
                  <a:pt x="189124" y="1346834"/>
                </a:cubicBezTo>
                <a:cubicBezTo>
                  <a:pt x="183799" y="1347790"/>
                  <a:pt x="178543" y="1349360"/>
                  <a:pt x="173355" y="1351544"/>
                </a:cubicBezTo>
                <a:cubicBezTo>
                  <a:pt x="188100" y="1330793"/>
                  <a:pt x="202571" y="1312362"/>
                  <a:pt x="216770" y="1296252"/>
                </a:cubicBezTo>
                <a:cubicBezTo>
                  <a:pt x="230969" y="1280142"/>
                  <a:pt x="245986" y="1265124"/>
                  <a:pt x="261823" y="1251198"/>
                </a:cubicBezTo>
                <a:close/>
                <a:moveTo>
                  <a:pt x="119701" y="767471"/>
                </a:moveTo>
                <a:lnTo>
                  <a:pt x="119701" y="798189"/>
                </a:lnTo>
                <a:lnTo>
                  <a:pt x="216360" y="798189"/>
                </a:lnTo>
                <a:lnTo>
                  <a:pt x="219227" y="851434"/>
                </a:lnTo>
                <a:cubicBezTo>
                  <a:pt x="217043" y="851434"/>
                  <a:pt x="214790" y="851366"/>
                  <a:pt x="212469" y="851229"/>
                </a:cubicBezTo>
                <a:cubicBezTo>
                  <a:pt x="210149" y="851093"/>
                  <a:pt x="206531" y="851025"/>
                  <a:pt x="201616" y="851025"/>
                </a:cubicBezTo>
                <a:cubicBezTo>
                  <a:pt x="175403" y="851025"/>
                  <a:pt x="153832" y="858670"/>
                  <a:pt x="136903" y="873961"/>
                </a:cubicBezTo>
                <a:cubicBezTo>
                  <a:pt x="120247" y="888979"/>
                  <a:pt x="111919" y="908911"/>
                  <a:pt x="111919" y="933759"/>
                </a:cubicBezTo>
                <a:cubicBezTo>
                  <a:pt x="111919" y="962702"/>
                  <a:pt x="123933" y="985502"/>
                  <a:pt x="147961" y="1002158"/>
                </a:cubicBezTo>
                <a:cubicBezTo>
                  <a:pt x="171990" y="1018814"/>
                  <a:pt x="205165" y="1027142"/>
                  <a:pt x="247488" y="1027142"/>
                </a:cubicBezTo>
                <a:lnTo>
                  <a:pt x="257318" y="1027142"/>
                </a:lnTo>
                <a:lnTo>
                  <a:pt x="257318" y="995195"/>
                </a:lnTo>
                <a:cubicBezTo>
                  <a:pt x="255680" y="995468"/>
                  <a:pt x="253905" y="995605"/>
                  <a:pt x="251993" y="995605"/>
                </a:cubicBezTo>
                <a:cubicBezTo>
                  <a:pt x="250082" y="995605"/>
                  <a:pt x="247352" y="995605"/>
                  <a:pt x="243802" y="995605"/>
                </a:cubicBezTo>
                <a:cubicBezTo>
                  <a:pt x="213220" y="995605"/>
                  <a:pt x="189738" y="990076"/>
                  <a:pt x="173355" y="979017"/>
                </a:cubicBezTo>
                <a:cubicBezTo>
                  <a:pt x="156972" y="967958"/>
                  <a:pt x="148781" y="952190"/>
                  <a:pt x="148781" y="931711"/>
                </a:cubicBezTo>
                <a:cubicBezTo>
                  <a:pt x="148781" y="916147"/>
                  <a:pt x="154446" y="903928"/>
                  <a:pt x="165778" y="895054"/>
                </a:cubicBezTo>
                <a:cubicBezTo>
                  <a:pt x="177109" y="886180"/>
                  <a:pt x="193015" y="881743"/>
                  <a:pt x="213493" y="881743"/>
                </a:cubicBezTo>
                <a:cubicBezTo>
                  <a:pt x="218681" y="881743"/>
                  <a:pt x="224825" y="882016"/>
                  <a:pt x="231924" y="882562"/>
                </a:cubicBezTo>
                <a:cubicBezTo>
                  <a:pt x="239024" y="883108"/>
                  <a:pt x="247215" y="884064"/>
                  <a:pt x="256499" y="885429"/>
                </a:cubicBezTo>
                <a:lnTo>
                  <a:pt x="248307" y="767471"/>
                </a:lnTo>
                <a:close/>
                <a:moveTo>
                  <a:pt x="175813" y="287430"/>
                </a:moveTo>
                <a:lnTo>
                  <a:pt x="148781" y="296851"/>
                </a:lnTo>
                <a:lnTo>
                  <a:pt x="164754" y="376718"/>
                </a:lnTo>
                <a:lnTo>
                  <a:pt x="111919" y="400883"/>
                </a:lnTo>
                <a:lnTo>
                  <a:pt x="121339" y="431191"/>
                </a:lnTo>
                <a:lnTo>
                  <a:pt x="169669" y="405798"/>
                </a:lnTo>
                <a:lnTo>
                  <a:pt x="198339" y="572085"/>
                </a:lnTo>
                <a:lnTo>
                  <a:pt x="225371" y="561027"/>
                </a:lnTo>
                <a:lnTo>
                  <a:pt x="193424" y="393101"/>
                </a:lnTo>
                <a:lnTo>
                  <a:pt x="240116" y="368936"/>
                </a:lnTo>
                <a:lnTo>
                  <a:pt x="217589" y="441021"/>
                </a:lnTo>
                <a:lnTo>
                  <a:pt x="238478" y="458633"/>
                </a:lnTo>
                <a:lnTo>
                  <a:pt x="273701" y="351324"/>
                </a:lnTo>
                <a:lnTo>
                  <a:pt x="260595" y="330436"/>
                </a:lnTo>
                <a:lnTo>
                  <a:pt x="188919" y="365659"/>
                </a:lnTo>
                <a:close/>
                <a:moveTo>
                  <a:pt x="0" y="0"/>
                </a:moveTo>
                <a:lnTo>
                  <a:pt x="468120" y="0"/>
                </a:lnTo>
                <a:lnTo>
                  <a:pt x="468120" y="7533599"/>
                </a:lnTo>
                <a:lnTo>
                  <a:pt x="0" y="7533599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/>
          </a:p>
        </p:txBody>
      </p:sp>
      <p:sp>
        <p:nvSpPr>
          <p:cNvPr id="13" name="green 1">
            <a:extLst>
              <a:ext uri="{FF2B5EF4-FFF2-40B4-BE49-F238E27FC236}">
                <a16:creationId xmlns:a16="http://schemas.microsoft.com/office/drawing/2014/main" id="{A8E3F00A-4BB2-B732-14C5-64227B73F7AF}"/>
              </a:ext>
            </a:extLst>
          </p:cNvPr>
          <p:cNvSpPr/>
          <p:nvPr/>
        </p:nvSpPr>
        <p:spPr>
          <a:xfrm>
            <a:off x="93272" y="6923999"/>
            <a:ext cx="402402" cy="6858000"/>
          </a:xfrm>
          <a:prstGeom prst="rect">
            <a:avLst/>
          </a:prstGeom>
          <a:gradFill>
            <a:gsLst>
              <a:gs pos="0">
                <a:srgbClr val="00E500">
                  <a:alpha val="0"/>
                </a:srgbClr>
              </a:gs>
              <a:gs pos="80000">
                <a:srgbClr val="00E500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matrix 1">
            <a:extLst>
              <a:ext uri="{FF2B5EF4-FFF2-40B4-BE49-F238E27FC236}">
                <a16:creationId xmlns:a16="http://schemas.microsoft.com/office/drawing/2014/main" id="{28A97632-2F71-F7ED-2CC6-A8FFC0649967}"/>
              </a:ext>
            </a:extLst>
          </p:cNvPr>
          <p:cNvSpPr/>
          <p:nvPr/>
        </p:nvSpPr>
        <p:spPr>
          <a:xfrm>
            <a:off x="28203" y="-65999"/>
            <a:ext cx="468120" cy="6989998"/>
          </a:xfrm>
          <a:custGeom>
            <a:avLst/>
            <a:gdLst/>
            <a:ahLst/>
            <a:cxnLst/>
            <a:rect l="l" t="t" r="r" b="b"/>
            <a:pathLst>
              <a:path w="468120" h="6989998">
                <a:moveTo>
                  <a:pt x="245491" y="6549652"/>
                </a:moveTo>
                <a:lnTo>
                  <a:pt x="245491" y="6631158"/>
                </a:lnTo>
                <a:lnTo>
                  <a:pt x="183236" y="6631158"/>
                </a:lnTo>
                <a:lnTo>
                  <a:pt x="183236" y="6760993"/>
                </a:lnTo>
                <a:lnTo>
                  <a:pt x="215183" y="6760993"/>
                </a:lnTo>
                <a:lnTo>
                  <a:pt x="215183" y="6666381"/>
                </a:lnTo>
                <a:lnTo>
                  <a:pt x="311023" y="6666381"/>
                </a:lnTo>
                <a:cubicBezTo>
                  <a:pt x="311023" y="6714711"/>
                  <a:pt x="304743" y="6756624"/>
                  <a:pt x="292183" y="6792121"/>
                </a:cubicBezTo>
                <a:cubicBezTo>
                  <a:pt x="279622" y="6827617"/>
                  <a:pt x="260919" y="6857243"/>
                  <a:pt x="236071" y="6880998"/>
                </a:cubicBezTo>
                <a:lnTo>
                  <a:pt x="255321" y="6911307"/>
                </a:lnTo>
                <a:cubicBezTo>
                  <a:pt x="285083" y="6882364"/>
                  <a:pt x="307132" y="6848232"/>
                  <a:pt x="321467" y="6808913"/>
                </a:cubicBezTo>
                <a:cubicBezTo>
                  <a:pt x="335803" y="6769594"/>
                  <a:pt x="342970" y="6724814"/>
                  <a:pt x="342970" y="6674572"/>
                </a:cubicBezTo>
                <a:lnTo>
                  <a:pt x="342970" y="6631158"/>
                </a:lnTo>
                <a:lnTo>
                  <a:pt x="277438" y="6631158"/>
                </a:lnTo>
                <a:lnTo>
                  <a:pt x="277438" y="6549652"/>
                </a:lnTo>
                <a:close/>
                <a:moveTo>
                  <a:pt x="312662" y="6074936"/>
                </a:moveTo>
                <a:cubicBezTo>
                  <a:pt x="296825" y="6119170"/>
                  <a:pt x="277916" y="6157670"/>
                  <a:pt x="255935" y="6190436"/>
                </a:cubicBezTo>
                <a:cubicBezTo>
                  <a:pt x="233955" y="6223202"/>
                  <a:pt x="209722" y="6251463"/>
                  <a:pt x="183236" y="6275218"/>
                </a:cubicBezTo>
                <a:lnTo>
                  <a:pt x="199209" y="6308803"/>
                </a:lnTo>
                <a:cubicBezTo>
                  <a:pt x="210950" y="6299247"/>
                  <a:pt x="221872" y="6288939"/>
                  <a:pt x="231975" y="6277880"/>
                </a:cubicBezTo>
                <a:cubicBezTo>
                  <a:pt x="242078" y="6266822"/>
                  <a:pt x="251362" y="6254739"/>
                  <a:pt x="259826" y="6241633"/>
                </a:cubicBezTo>
                <a:lnTo>
                  <a:pt x="259826" y="6415702"/>
                </a:lnTo>
                <a:lnTo>
                  <a:pt x="291773" y="6415702"/>
                </a:lnTo>
                <a:lnTo>
                  <a:pt x="291773" y="6196580"/>
                </a:lnTo>
                <a:cubicBezTo>
                  <a:pt x="297780" y="6187023"/>
                  <a:pt x="303241" y="6177739"/>
                  <a:pt x="308156" y="6168728"/>
                </a:cubicBezTo>
                <a:cubicBezTo>
                  <a:pt x="313071" y="6159718"/>
                  <a:pt x="317440" y="6151185"/>
                  <a:pt x="321263" y="6143130"/>
                </a:cubicBezTo>
                <a:cubicBezTo>
                  <a:pt x="325085" y="6135075"/>
                  <a:pt x="328498" y="6127566"/>
                  <a:pt x="331502" y="6120603"/>
                </a:cubicBezTo>
                <a:cubicBezTo>
                  <a:pt x="334506" y="6113640"/>
                  <a:pt x="337373" y="6107565"/>
                  <a:pt x="340103" y="6102377"/>
                </a:cubicBezTo>
                <a:close/>
                <a:moveTo>
                  <a:pt x="336826" y="5616602"/>
                </a:moveTo>
                <a:lnTo>
                  <a:pt x="183236" y="5624384"/>
                </a:lnTo>
                <a:lnTo>
                  <a:pt x="184874" y="5659608"/>
                </a:lnTo>
                <a:lnTo>
                  <a:pt x="322491" y="5655102"/>
                </a:lnTo>
                <a:cubicBezTo>
                  <a:pt x="319215" y="5666843"/>
                  <a:pt x="314641" y="5678790"/>
                  <a:pt x="308771" y="5690940"/>
                </a:cubicBezTo>
                <a:cubicBezTo>
                  <a:pt x="302900" y="5703091"/>
                  <a:pt x="295186" y="5716129"/>
                  <a:pt x="285630" y="5730055"/>
                </a:cubicBezTo>
                <a:lnTo>
                  <a:pt x="285630" y="5682134"/>
                </a:lnTo>
                <a:lnTo>
                  <a:pt x="253683" y="5682134"/>
                </a:lnTo>
                <a:lnTo>
                  <a:pt x="253683" y="5754219"/>
                </a:lnTo>
                <a:cubicBezTo>
                  <a:pt x="253683" y="5787259"/>
                  <a:pt x="249928" y="5816270"/>
                  <a:pt x="242419" y="5841254"/>
                </a:cubicBezTo>
                <a:cubicBezTo>
                  <a:pt x="234911" y="5866238"/>
                  <a:pt x="223238" y="5887332"/>
                  <a:pt x="207401" y="5904533"/>
                </a:cubicBezTo>
                <a:lnTo>
                  <a:pt x="229927" y="5931565"/>
                </a:lnTo>
                <a:cubicBezTo>
                  <a:pt x="249041" y="5911086"/>
                  <a:pt x="263103" y="5885761"/>
                  <a:pt x="272114" y="5855589"/>
                </a:cubicBezTo>
                <a:cubicBezTo>
                  <a:pt x="281124" y="5825417"/>
                  <a:pt x="285630" y="5790535"/>
                  <a:pt x="285630" y="5750943"/>
                </a:cubicBezTo>
                <a:lnTo>
                  <a:pt x="299965" y="5766916"/>
                </a:lnTo>
                <a:cubicBezTo>
                  <a:pt x="305153" y="5760090"/>
                  <a:pt x="310272" y="5752581"/>
                  <a:pt x="315324" y="5744390"/>
                </a:cubicBezTo>
                <a:cubicBezTo>
                  <a:pt x="320375" y="5736198"/>
                  <a:pt x="325427" y="5727256"/>
                  <a:pt x="330478" y="5717563"/>
                </a:cubicBezTo>
                <a:cubicBezTo>
                  <a:pt x="335529" y="5707869"/>
                  <a:pt x="340513" y="5697220"/>
                  <a:pt x="345428" y="5685616"/>
                </a:cubicBezTo>
                <a:cubicBezTo>
                  <a:pt x="350342" y="5674011"/>
                  <a:pt x="355530" y="5661109"/>
                  <a:pt x="360991" y="5646911"/>
                </a:cubicBezTo>
                <a:close/>
                <a:moveTo>
                  <a:pt x="325358" y="5202912"/>
                </a:moveTo>
                <a:cubicBezTo>
                  <a:pt x="305972" y="5309675"/>
                  <a:pt x="259144" y="5370429"/>
                  <a:pt x="184874" y="5385173"/>
                </a:cubicBezTo>
                <a:lnTo>
                  <a:pt x="194294" y="5423673"/>
                </a:lnTo>
                <a:cubicBezTo>
                  <a:pt x="237982" y="5411386"/>
                  <a:pt x="272660" y="5389133"/>
                  <a:pt x="298326" y="5356913"/>
                </a:cubicBezTo>
                <a:cubicBezTo>
                  <a:pt x="323993" y="5324693"/>
                  <a:pt x="342151" y="5281824"/>
                  <a:pt x="352800" y="5228306"/>
                </a:cubicBezTo>
                <a:close/>
                <a:moveTo>
                  <a:pt x="204124" y="5134104"/>
                </a:moveTo>
                <a:lnTo>
                  <a:pt x="183236" y="5162774"/>
                </a:lnTo>
                <a:cubicBezTo>
                  <a:pt x="191700" y="5174515"/>
                  <a:pt x="199960" y="5186530"/>
                  <a:pt x="208015" y="5198817"/>
                </a:cubicBezTo>
                <a:cubicBezTo>
                  <a:pt x="216070" y="5211104"/>
                  <a:pt x="223238" y="5223118"/>
                  <a:pt x="229518" y="5234859"/>
                </a:cubicBezTo>
                <a:lnTo>
                  <a:pt x="252044" y="5205780"/>
                </a:lnTo>
                <a:cubicBezTo>
                  <a:pt x="246583" y="5195131"/>
                  <a:pt x="239894" y="5183662"/>
                  <a:pt x="231975" y="5171375"/>
                </a:cubicBezTo>
                <a:cubicBezTo>
                  <a:pt x="224057" y="5159088"/>
                  <a:pt x="214773" y="5146664"/>
                  <a:pt x="204124" y="5134104"/>
                </a:cubicBezTo>
                <a:close/>
                <a:moveTo>
                  <a:pt x="205762" y="4715394"/>
                </a:moveTo>
                <a:lnTo>
                  <a:pt x="183236" y="4729730"/>
                </a:lnTo>
                <a:lnTo>
                  <a:pt x="205762" y="4808368"/>
                </a:lnTo>
                <a:lnTo>
                  <a:pt x="228289" y="4795262"/>
                </a:lnTo>
                <a:close/>
                <a:moveTo>
                  <a:pt x="297098" y="4699421"/>
                </a:moveTo>
                <a:cubicBezTo>
                  <a:pt x="297098" y="4757308"/>
                  <a:pt x="290476" y="4805092"/>
                  <a:pt x="277233" y="4842772"/>
                </a:cubicBezTo>
                <a:cubicBezTo>
                  <a:pt x="263990" y="4880453"/>
                  <a:pt x="243443" y="4907895"/>
                  <a:pt x="215592" y="4925097"/>
                </a:cubicBezTo>
                <a:lnTo>
                  <a:pt x="234433" y="4950490"/>
                </a:lnTo>
                <a:cubicBezTo>
                  <a:pt x="250270" y="4939842"/>
                  <a:pt x="263922" y="4925984"/>
                  <a:pt x="275390" y="4908919"/>
                </a:cubicBezTo>
                <a:cubicBezTo>
                  <a:pt x="286858" y="4891853"/>
                  <a:pt x="296278" y="4872466"/>
                  <a:pt x="303651" y="4850759"/>
                </a:cubicBezTo>
                <a:cubicBezTo>
                  <a:pt x="311023" y="4829051"/>
                  <a:pt x="316484" y="4805774"/>
                  <a:pt x="320034" y="4780926"/>
                </a:cubicBezTo>
                <a:cubicBezTo>
                  <a:pt x="323583" y="4756079"/>
                  <a:pt x="325495" y="4730549"/>
                  <a:pt x="325768" y="4704336"/>
                </a:cubicBezTo>
                <a:close/>
                <a:moveTo>
                  <a:pt x="247539" y="4696144"/>
                </a:moveTo>
                <a:lnTo>
                  <a:pt x="226651" y="4708841"/>
                </a:lnTo>
                <a:lnTo>
                  <a:pt x="249177" y="4785841"/>
                </a:lnTo>
                <a:lnTo>
                  <a:pt x="269656" y="4771506"/>
                </a:lnTo>
                <a:close/>
                <a:moveTo>
                  <a:pt x="183236" y="4213646"/>
                </a:moveTo>
                <a:lnTo>
                  <a:pt x="183236" y="4243954"/>
                </a:lnTo>
                <a:lnTo>
                  <a:pt x="269656" y="4243954"/>
                </a:lnTo>
                <a:lnTo>
                  <a:pt x="269656" y="4308258"/>
                </a:lnTo>
                <a:lnTo>
                  <a:pt x="188151" y="4308258"/>
                </a:lnTo>
                <a:lnTo>
                  <a:pt x="188151" y="4338566"/>
                </a:lnTo>
                <a:lnTo>
                  <a:pt x="269656" y="4338566"/>
                </a:lnTo>
                <a:lnTo>
                  <a:pt x="269656" y="4405737"/>
                </a:lnTo>
                <a:lnTo>
                  <a:pt x="183236" y="4405737"/>
                </a:lnTo>
                <a:lnTo>
                  <a:pt x="183236" y="4436045"/>
                </a:lnTo>
                <a:lnTo>
                  <a:pt x="269656" y="4436045"/>
                </a:lnTo>
                <a:lnTo>
                  <a:pt x="269656" y="4452019"/>
                </a:lnTo>
                <a:lnTo>
                  <a:pt x="297098" y="4452019"/>
                </a:lnTo>
                <a:lnTo>
                  <a:pt x="297098" y="4213646"/>
                </a:lnTo>
                <a:close/>
                <a:moveTo>
                  <a:pt x="202076" y="3756541"/>
                </a:moveTo>
                <a:lnTo>
                  <a:pt x="202076" y="3787259"/>
                </a:lnTo>
                <a:lnTo>
                  <a:pt x="266380" y="3787259"/>
                </a:lnTo>
                <a:lnTo>
                  <a:pt x="266380" y="3907265"/>
                </a:lnTo>
                <a:lnTo>
                  <a:pt x="183236" y="3907265"/>
                </a:lnTo>
                <a:lnTo>
                  <a:pt x="183236" y="3937573"/>
                </a:lnTo>
                <a:lnTo>
                  <a:pt x="339693" y="3937573"/>
                </a:lnTo>
                <a:lnTo>
                  <a:pt x="339693" y="3907265"/>
                </a:lnTo>
                <a:lnTo>
                  <a:pt x="293411" y="3907265"/>
                </a:lnTo>
                <a:lnTo>
                  <a:pt x="293411" y="3756541"/>
                </a:lnTo>
                <a:close/>
                <a:moveTo>
                  <a:pt x="247130" y="3213426"/>
                </a:moveTo>
                <a:lnTo>
                  <a:pt x="220098" y="3222846"/>
                </a:lnTo>
                <a:lnTo>
                  <a:pt x="236071" y="3302714"/>
                </a:lnTo>
                <a:lnTo>
                  <a:pt x="183236" y="3326878"/>
                </a:lnTo>
                <a:lnTo>
                  <a:pt x="192656" y="3357186"/>
                </a:lnTo>
                <a:lnTo>
                  <a:pt x="240986" y="3331793"/>
                </a:lnTo>
                <a:lnTo>
                  <a:pt x="269656" y="3498080"/>
                </a:lnTo>
                <a:lnTo>
                  <a:pt x="296688" y="3487022"/>
                </a:lnTo>
                <a:lnTo>
                  <a:pt x="264741" y="3319096"/>
                </a:lnTo>
                <a:lnTo>
                  <a:pt x="311433" y="3294931"/>
                </a:lnTo>
                <a:lnTo>
                  <a:pt x="288906" y="3367016"/>
                </a:lnTo>
                <a:lnTo>
                  <a:pt x="309794" y="3384628"/>
                </a:lnTo>
                <a:lnTo>
                  <a:pt x="345018" y="3277319"/>
                </a:lnTo>
                <a:lnTo>
                  <a:pt x="331912" y="3256431"/>
                </a:lnTo>
                <a:lnTo>
                  <a:pt x="260236" y="3291655"/>
                </a:lnTo>
                <a:close/>
                <a:moveTo>
                  <a:pt x="259826" y="2721098"/>
                </a:moveTo>
                <a:lnTo>
                  <a:pt x="259826" y="2793183"/>
                </a:lnTo>
                <a:lnTo>
                  <a:pt x="186103" y="2793183"/>
                </a:lnTo>
                <a:lnTo>
                  <a:pt x="186103" y="2823491"/>
                </a:lnTo>
                <a:lnTo>
                  <a:pt x="252044" y="2823491"/>
                </a:lnTo>
                <a:cubicBezTo>
                  <a:pt x="244399" y="2849158"/>
                  <a:pt x="234979" y="2873186"/>
                  <a:pt x="223784" y="2895577"/>
                </a:cubicBezTo>
                <a:cubicBezTo>
                  <a:pt x="212589" y="2917966"/>
                  <a:pt x="199073" y="2938718"/>
                  <a:pt x="183236" y="2957832"/>
                </a:cubicBezTo>
                <a:lnTo>
                  <a:pt x="202486" y="2980359"/>
                </a:lnTo>
                <a:cubicBezTo>
                  <a:pt x="215046" y="2963976"/>
                  <a:pt x="226173" y="2947115"/>
                  <a:pt x="235866" y="2929776"/>
                </a:cubicBezTo>
                <a:cubicBezTo>
                  <a:pt x="245559" y="2912438"/>
                  <a:pt x="253546" y="2893529"/>
                  <a:pt x="259826" y="2873050"/>
                </a:cubicBezTo>
                <a:lnTo>
                  <a:pt x="259826" y="2970529"/>
                </a:lnTo>
                <a:cubicBezTo>
                  <a:pt x="259826" y="2973805"/>
                  <a:pt x="259280" y="2976263"/>
                  <a:pt x="258188" y="2977901"/>
                </a:cubicBezTo>
                <a:cubicBezTo>
                  <a:pt x="257096" y="2979539"/>
                  <a:pt x="255048" y="2980359"/>
                  <a:pt x="252044" y="2980359"/>
                </a:cubicBezTo>
                <a:lnTo>
                  <a:pt x="236071" y="2980359"/>
                </a:lnTo>
                <a:lnTo>
                  <a:pt x="240576" y="3010667"/>
                </a:lnTo>
                <a:lnTo>
                  <a:pt x="254911" y="3010667"/>
                </a:lnTo>
                <a:cubicBezTo>
                  <a:pt x="276482" y="3010667"/>
                  <a:pt x="287268" y="3000018"/>
                  <a:pt x="287268" y="2978720"/>
                </a:cubicBezTo>
                <a:lnTo>
                  <a:pt x="287268" y="2823491"/>
                </a:lnTo>
                <a:lnTo>
                  <a:pt x="341332" y="2823491"/>
                </a:lnTo>
                <a:lnTo>
                  <a:pt x="341332" y="2793183"/>
                </a:lnTo>
                <a:lnTo>
                  <a:pt x="287268" y="2793183"/>
                </a:lnTo>
                <a:lnTo>
                  <a:pt x="287268" y="2721098"/>
                </a:lnTo>
                <a:close/>
                <a:moveTo>
                  <a:pt x="193066" y="2280271"/>
                </a:moveTo>
                <a:lnTo>
                  <a:pt x="193066" y="2310580"/>
                </a:lnTo>
                <a:lnTo>
                  <a:pt x="239348" y="2310580"/>
                </a:lnTo>
                <a:lnTo>
                  <a:pt x="239348" y="2437139"/>
                </a:lnTo>
                <a:lnTo>
                  <a:pt x="183236" y="2437139"/>
                </a:lnTo>
                <a:lnTo>
                  <a:pt x="183236" y="2467447"/>
                </a:lnTo>
                <a:lnTo>
                  <a:pt x="324130" y="2467447"/>
                </a:lnTo>
                <a:lnTo>
                  <a:pt x="324130" y="2437139"/>
                </a:lnTo>
                <a:lnTo>
                  <a:pt x="266380" y="2437139"/>
                </a:lnTo>
                <a:lnTo>
                  <a:pt x="266380" y="2310580"/>
                </a:lnTo>
                <a:lnTo>
                  <a:pt x="309794" y="2310580"/>
                </a:lnTo>
                <a:lnTo>
                  <a:pt x="309794" y="2280271"/>
                </a:lnTo>
                <a:close/>
                <a:moveTo>
                  <a:pt x="239348" y="1741662"/>
                </a:moveTo>
                <a:lnTo>
                  <a:pt x="239348" y="1807193"/>
                </a:lnTo>
                <a:lnTo>
                  <a:pt x="183236" y="1807193"/>
                </a:lnTo>
                <a:lnTo>
                  <a:pt x="183236" y="1914502"/>
                </a:lnTo>
                <a:lnTo>
                  <a:pt x="210677" y="1914502"/>
                </a:lnTo>
                <a:lnTo>
                  <a:pt x="210677" y="1837502"/>
                </a:lnTo>
                <a:lnTo>
                  <a:pt x="297098" y="1837502"/>
                </a:lnTo>
                <a:cubicBezTo>
                  <a:pt x="297098" y="1878460"/>
                  <a:pt x="291978" y="1913546"/>
                  <a:pt x="281739" y="1942763"/>
                </a:cubicBezTo>
                <a:cubicBezTo>
                  <a:pt x="271499" y="1971979"/>
                  <a:pt x="255731" y="1995598"/>
                  <a:pt x="234433" y="2013619"/>
                </a:cubicBezTo>
                <a:lnTo>
                  <a:pt x="253683" y="2037784"/>
                </a:lnTo>
                <a:cubicBezTo>
                  <a:pt x="278530" y="2016486"/>
                  <a:pt x="296756" y="1988021"/>
                  <a:pt x="308361" y="1952388"/>
                </a:cubicBezTo>
                <a:cubicBezTo>
                  <a:pt x="319966" y="1916755"/>
                  <a:pt x="325768" y="1873135"/>
                  <a:pt x="325768" y="1821529"/>
                </a:cubicBezTo>
                <a:lnTo>
                  <a:pt x="314709" y="1807193"/>
                </a:lnTo>
                <a:lnTo>
                  <a:pt x="266380" y="1807193"/>
                </a:lnTo>
                <a:lnTo>
                  <a:pt x="266380" y="1741662"/>
                </a:lnTo>
                <a:close/>
                <a:moveTo>
                  <a:pt x="292183" y="1264078"/>
                </a:moveTo>
                <a:cubicBezTo>
                  <a:pt x="266243" y="1336436"/>
                  <a:pt x="229927" y="1392957"/>
                  <a:pt x="183236" y="1433642"/>
                </a:cubicBezTo>
                <a:lnTo>
                  <a:pt x="200848" y="1460674"/>
                </a:lnTo>
                <a:cubicBezTo>
                  <a:pt x="210404" y="1451117"/>
                  <a:pt x="219483" y="1441560"/>
                  <a:pt x="228084" y="1432004"/>
                </a:cubicBezTo>
                <a:cubicBezTo>
                  <a:pt x="236685" y="1422447"/>
                  <a:pt x="244672" y="1412208"/>
                  <a:pt x="252044" y="1401286"/>
                </a:cubicBezTo>
                <a:lnTo>
                  <a:pt x="252044" y="1542179"/>
                </a:lnTo>
                <a:lnTo>
                  <a:pt x="279486" y="1542179"/>
                </a:lnTo>
                <a:lnTo>
                  <a:pt x="279486" y="1361557"/>
                </a:lnTo>
                <a:cubicBezTo>
                  <a:pt x="283309" y="1354185"/>
                  <a:pt x="287268" y="1346676"/>
                  <a:pt x="291364" y="1339030"/>
                </a:cubicBezTo>
                <a:cubicBezTo>
                  <a:pt x="295459" y="1331384"/>
                  <a:pt x="299282" y="1324012"/>
                  <a:pt x="302832" y="1316913"/>
                </a:cubicBezTo>
                <a:cubicBezTo>
                  <a:pt x="306381" y="1309814"/>
                  <a:pt x="309453" y="1303192"/>
                  <a:pt x="312047" y="1297049"/>
                </a:cubicBezTo>
                <a:cubicBezTo>
                  <a:pt x="314641" y="1290905"/>
                  <a:pt x="316484" y="1285785"/>
                  <a:pt x="317576" y="1281690"/>
                </a:cubicBezTo>
                <a:close/>
                <a:moveTo>
                  <a:pt x="313481" y="800420"/>
                </a:moveTo>
                <a:lnTo>
                  <a:pt x="183236" y="805335"/>
                </a:lnTo>
                <a:lnTo>
                  <a:pt x="183236" y="835644"/>
                </a:lnTo>
                <a:lnTo>
                  <a:pt x="297098" y="835644"/>
                </a:lnTo>
                <a:cubicBezTo>
                  <a:pt x="292456" y="859126"/>
                  <a:pt x="282899" y="878376"/>
                  <a:pt x="268427" y="893394"/>
                </a:cubicBezTo>
                <a:lnTo>
                  <a:pt x="268427" y="859808"/>
                </a:lnTo>
                <a:lnTo>
                  <a:pt x="240986" y="858170"/>
                </a:lnTo>
                <a:lnTo>
                  <a:pt x="240986" y="944590"/>
                </a:lnTo>
                <a:cubicBezTo>
                  <a:pt x="240986" y="980360"/>
                  <a:pt x="229245" y="1011214"/>
                  <a:pt x="205762" y="1037154"/>
                </a:cubicBezTo>
                <a:lnTo>
                  <a:pt x="226651" y="1058043"/>
                </a:lnTo>
                <a:cubicBezTo>
                  <a:pt x="254502" y="1030192"/>
                  <a:pt x="268427" y="992374"/>
                  <a:pt x="268427" y="944590"/>
                </a:cubicBezTo>
                <a:lnTo>
                  <a:pt x="268427" y="909367"/>
                </a:lnTo>
                <a:lnTo>
                  <a:pt x="281124" y="925340"/>
                </a:lnTo>
                <a:cubicBezTo>
                  <a:pt x="291773" y="913599"/>
                  <a:pt x="301057" y="900083"/>
                  <a:pt x="308975" y="884793"/>
                </a:cubicBezTo>
                <a:cubicBezTo>
                  <a:pt x="316894" y="869502"/>
                  <a:pt x="324676" y="851480"/>
                  <a:pt x="332321" y="830729"/>
                </a:cubicBezTo>
                <a:close/>
                <a:moveTo>
                  <a:pt x="323720" y="252390"/>
                </a:moveTo>
                <a:lnTo>
                  <a:pt x="183236" y="257304"/>
                </a:lnTo>
                <a:lnTo>
                  <a:pt x="183236" y="292528"/>
                </a:lnTo>
                <a:lnTo>
                  <a:pt x="306108" y="292528"/>
                </a:lnTo>
                <a:cubicBezTo>
                  <a:pt x="306654" y="295258"/>
                  <a:pt x="306927" y="297989"/>
                  <a:pt x="306927" y="300719"/>
                </a:cubicBezTo>
                <a:cubicBezTo>
                  <a:pt x="306927" y="303177"/>
                  <a:pt x="306927" y="305634"/>
                  <a:pt x="306927" y="308092"/>
                </a:cubicBezTo>
                <a:cubicBezTo>
                  <a:pt x="306927" y="314099"/>
                  <a:pt x="306654" y="320106"/>
                  <a:pt x="306108" y="326113"/>
                </a:cubicBezTo>
                <a:cubicBezTo>
                  <a:pt x="305562" y="332120"/>
                  <a:pt x="304607" y="338946"/>
                  <a:pt x="303241" y="346592"/>
                </a:cubicBezTo>
                <a:lnTo>
                  <a:pt x="191018" y="346592"/>
                </a:lnTo>
                <a:lnTo>
                  <a:pt x="191018" y="381815"/>
                </a:lnTo>
                <a:lnTo>
                  <a:pt x="298326" y="381815"/>
                </a:lnTo>
                <a:cubicBezTo>
                  <a:pt x="293958" y="418404"/>
                  <a:pt x="283855" y="449122"/>
                  <a:pt x="268018" y="473970"/>
                </a:cubicBezTo>
                <a:cubicBezTo>
                  <a:pt x="252181" y="498817"/>
                  <a:pt x="230337" y="517794"/>
                  <a:pt x="202486" y="530901"/>
                </a:cubicBezTo>
                <a:lnTo>
                  <a:pt x="220098" y="561209"/>
                </a:lnTo>
                <a:cubicBezTo>
                  <a:pt x="260509" y="542915"/>
                  <a:pt x="290681" y="510149"/>
                  <a:pt x="310614" y="462911"/>
                </a:cubicBezTo>
                <a:cubicBezTo>
                  <a:pt x="330546" y="415673"/>
                  <a:pt x="340786" y="352462"/>
                  <a:pt x="341332" y="273278"/>
                </a:cubicBezTo>
                <a:close/>
                <a:moveTo>
                  <a:pt x="0" y="0"/>
                </a:moveTo>
                <a:lnTo>
                  <a:pt x="468120" y="0"/>
                </a:lnTo>
                <a:lnTo>
                  <a:pt x="468120" y="6989998"/>
                </a:lnTo>
                <a:lnTo>
                  <a:pt x="0" y="6989998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/>
          </a:p>
        </p:txBody>
      </p:sp>
      <p:sp>
        <p:nvSpPr>
          <p:cNvPr id="21" name="green 3">
            <a:extLst>
              <a:ext uri="{FF2B5EF4-FFF2-40B4-BE49-F238E27FC236}">
                <a16:creationId xmlns:a16="http://schemas.microsoft.com/office/drawing/2014/main" id="{034B4FCD-A5ED-213A-C3CB-009938E96AED}"/>
              </a:ext>
            </a:extLst>
          </p:cNvPr>
          <p:cNvSpPr/>
          <p:nvPr/>
        </p:nvSpPr>
        <p:spPr>
          <a:xfrm>
            <a:off x="1015038" y="6923999"/>
            <a:ext cx="402402" cy="6858000"/>
          </a:xfrm>
          <a:prstGeom prst="rect">
            <a:avLst/>
          </a:prstGeom>
          <a:gradFill>
            <a:gsLst>
              <a:gs pos="0">
                <a:srgbClr val="00E500">
                  <a:alpha val="0"/>
                </a:srgbClr>
              </a:gs>
              <a:gs pos="80000">
                <a:srgbClr val="00E500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matrix 3">
            <a:extLst>
              <a:ext uri="{FF2B5EF4-FFF2-40B4-BE49-F238E27FC236}">
                <a16:creationId xmlns:a16="http://schemas.microsoft.com/office/drawing/2014/main" id="{84C04284-A0DF-8C22-11F1-173EEC5F7759}"/>
              </a:ext>
            </a:extLst>
          </p:cNvPr>
          <p:cNvSpPr/>
          <p:nvPr/>
        </p:nvSpPr>
        <p:spPr>
          <a:xfrm>
            <a:off x="959743" y="-65999"/>
            <a:ext cx="631371" cy="6985625"/>
          </a:xfrm>
          <a:custGeom>
            <a:avLst/>
            <a:gdLst/>
            <a:ahLst/>
            <a:cxnLst/>
            <a:rect l="l" t="t" r="r" b="b"/>
            <a:pathLst>
              <a:path w="631371" h="6985625">
                <a:moveTo>
                  <a:pt x="312742" y="6559469"/>
                </a:moveTo>
                <a:lnTo>
                  <a:pt x="312742" y="6631555"/>
                </a:lnTo>
                <a:lnTo>
                  <a:pt x="239018" y="6631555"/>
                </a:lnTo>
                <a:lnTo>
                  <a:pt x="239018" y="6661863"/>
                </a:lnTo>
                <a:lnTo>
                  <a:pt x="304960" y="6661863"/>
                </a:lnTo>
                <a:cubicBezTo>
                  <a:pt x="297315" y="6687530"/>
                  <a:pt x="287894" y="6711558"/>
                  <a:pt x="276699" y="6733948"/>
                </a:cubicBezTo>
                <a:cubicBezTo>
                  <a:pt x="265504" y="6756339"/>
                  <a:pt x="251988" y="6777091"/>
                  <a:pt x="236151" y="6796204"/>
                </a:cubicBezTo>
                <a:lnTo>
                  <a:pt x="255401" y="6818730"/>
                </a:lnTo>
                <a:cubicBezTo>
                  <a:pt x="267962" y="6802348"/>
                  <a:pt x="279088" y="6785487"/>
                  <a:pt x="288782" y="6768148"/>
                </a:cubicBezTo>
                <a:cubicBezTo>
                  <a:pt x="298475" y="6750810"/>
                  <a:pt x="306462" y="6731901"/>
                  <a:pt x="312742" y="6711422"/>
                </a:cubicBezTo>
                <a:lnTo>
                  <a:pt x="312742" y="6808901"/>
                </a:lnTo>
                <a:cubicBezTo>
                  <a:pt x="312742" y="6812177"/>
                  <a:pt x="312196" y="6814635"/>
                  <a:pt x="311104" y="6816273"/>
                </a:cubicBezTo>
                <a:cubicBezTo>
                  <a:pt x="310011" y="6817911"/>
                  <a:pt x="307963" y="6818730"/>
                  <a:pt x="304960" y="6818730"/>
                </a:cubicBezTo>
                <a:lnTo>
                  <a:pt x="288987" y="6818730"/>
                </a:lnTo>
                <a:lnTo>
                  <a:pt x="293492" y="6849039"/>
                </a:lnTo>
                <a:lnTo>
                  <a:pt x="307827" y="6849039"/>
                </a:lnTo>
                <a:cubicBezTo>
                  <a:pt x="329398" y="6849039"/>
                  <a:pt x="340183" y="6838390"/>
                  <a:pt x="340183" y="6817092"/>
                </a:cubicBezTo>
                <a:lnTo>
                  <a:pt x="340183" y="6661863"/>
                </a:lnTo>
                <a:lnTo>
                  <a:pt x="394247" y="6661863"/>
                </a:lnTo>
                <a:lnTo>
                  <a:pt x="394247" y="6631555"/>
                </a:lnTo>
                <a:lnTo>
                  <a:pt x="340183" y="6631555"/>
                </a:lnTo>
                <a:lnTo>
                  <a:pt x="340183" y="6559469"/>
                </a:lnTo>
                <a:close/>
                <a:moveTo>
                  <a:pt x="358509" y="6135540"/>
                </a:moveTo>
                <a:cubicBezTo>
                  <a:pt x="359875" y="6143732"/>
                  <a:pt x="360899" y="6153357"/>
                  <a:pt x="361581" y="6164416"/>
                </a:cubicBezTo>
                <a:cubicBezTo>
                  <a:pt x="362264" y="6175474"/>
                  <a:pt x="362605" y="6188376"/>
                  <a:pt x="362605" y="6203120"/>
                </a:cubicBezTo>
                <a:cubicBezTo>
                  <a:pt x="362605" y="6253907"/>
                  <a:pt x="358373" y="6284353"/>
                  <a:pt x="349908" y="6294455"/>
                </a:cubicBezTo>
                <a:cubicBezTo>
                  <a:pt x="347451" y="6297732"/>
                  <a:pt x="343560" y="6300053"/>
                  <a:pt x="338236" y="6301418"/>
                </a:cubicBezTo>
                <a:cubicBezTo>
                  <a:pt x="332911" y="6302783"/>
                  <a:pt x="324515" y="6303466"/>
                  <a:pt x="313047" y="6303466"/>
                </a:cubicBezTo>
                <a:cubicBezTo>
                  <a:pt x="302398" y="6303466"/>
                  <a:pt x="294479" y="6302920"/>
                  <a:pt x="289291" y="6301828"/>
                </a:cubicBezTo>
                <a:close/>
                <a:moveTo>
                  <a:pt x="313047" y="6100317"/>
                </a:moveTo>
                <a:cubicBezTo>
                  <a:pt x="320965" y="6100317"/>
                  <a:pt x="327655" y="6100727"/>
                  <a:pt x="333116" y="6101546"/>
                </a:cubicBezTo>
                <a:lnTo>
                  <a:pt x="266765" y="6266195"/>
                </a:lnTo>
                <a:cubicBezTo>
                  <a:pt x="265672" y="6258276"/>
                  <a:pt x="264853" y="6249061"/>
                  <a:pt x="264307" y="6238548"/>
                </a:cubicBezTo>
                <a:cubicBezTo>
                  <a:pt x="263761" y="6228036"/>
                  <a:pt x="263488" y="6216226"/>
                  <a:pt x="263488" y="6203120"/>
                </a:cubicBezTo>
                <a:cubicBezTo>
                  <a:pt x="263488" y="6179092"/>
                  <a:pt x="264375" y="6159637"/>
                  <a:pt x="266150" y="6144756"/>
                </a:cubicBezTo>
                <a:cubicBezTo>
                  <a:pt x="267925" y="6129875"/>
                  <a:pt x="270724" y="6118884"/>
                  <a:pt x="274547" y="6111785"/>
                </a:cubicBezTo>
                <a:cubicBezTo>
                  <a:pt x="276731" y="6107690"/>
                  <a:pt x="280622" y="6104754"/>
                  <a:pt x="286219" y="6102979"/>
                </a:cubicBezTo>
                <a:cubicBezTo>
                  <a:pt x="291817" y="6101204"/>
                  <a:pt x="300759" y="6100317"/>
                  <a:pt x="313047" y="6100317"/>
                </a:cubicBezTo>
                <a:close/>
                <a:moveTo>
                  <a:pt x="313047" y="6070418"/>
                </a:moveTo>
                <a:cubicBezTo>
                  <a:pt x="295845" y="6070418"/>
                  <a:pt x="282260" y="6071920"/>
                  <a:pt x="272294" y="6074923"/>
                </a:cubicBezTo>
                <a:cubicBezTo>
                  <a:pt x="262328" y="6077927"/>
                  <a:pt x="254750" y="6082705"/>
                  <a:pt x="249563" y="6089259"/>
                </a:cubicBezTo>
                <a:cubicBezTo>
                  <a:pt x="242190" y="6098815"/>
                  <a:pt x="236524" y="6113150"/>
                  <a:pt x="232565" y="6132264"/>
                </a:cubicBezTo>
                <a:cubicBezTo>
                  <a:pt x="228606" y="6151378"/>
                  <a:pt x="226626" y="6174996"/>
                  <a:pt x="226626" y="6203120"/>
                </a:cubicBezTo>
                <a:cubicBezTo>
                  <a:pt x="226626" y="6259095"/>
                  <a:pt x="234272" y="6296776"/>
                  <a:pt x="249563" y="6316163"/>
                </a:cubicBezTo>
                <a:cubicBezTo>
                  <a:pt x="254750" y="6322716"/>
                  <a:pt x="262328" y="6327495"/>
                  <a:pt x="272294" y="6330498"/>
                </a:cubicBezTo>
                <a:cubicBezTo>
                  <a:pt x="282260" y="6333502"/>
                  <a:pt x="295845" y="6335004"/>
                  <a:pt x="313047" y="6335004"/>
                </a:cubicBezTo>
                <a:cubicBezTo>
                  <a:pt x="329703" y="6335004"/>
                  <a:pt x="343150" y="6333502"/>
                  <a:pt x="353390" y="6330498"/>
                </a:cubicBezTo>
                <a:cubicBezTo>
                  <a:pt x="363629" y="6327495"/>
                  <a:pt x="371206" y="6322989"/>
                  <a:pt x="376121" y="6316982"/>
                </a:cubicBezTo>
                <a:cubicBezTo>
                  <a:pt x="384040" y="6306879"/>
                  <a:pt x="389910" y="6292613"/>
                  <a:pt x="393733" y="6274182"/>
                </a:cubicBezTo>
                <a:cubicBezTo>
                  <a:pt x="397556" y="6255751"/>
                  <a:pt x="399467" y="6232063"/>
                  <a:pt x="399467" y="6203120"/>
                </a:cubicBezTo>
                <a:cubicBezTo>
                  <a:pt x="399467" y="6172538"/>
                  <a:pt x="397214" y="6147281"/>
                  <a:pt x="392709" y="6127349"/>
                </a:cubicBezTo>
                <a:cubicBezTo>
                  <a:pt x="388204" y="6107416"/>
                  <a:pt x="381582" y="6093354"/>
                  <a:pt x="372845" y="6085162"/>
                </a:cubicBezTo>
                <a:cubicBezTo>
                  <a:pt x="362469" y="6075333"/>
                  <a:pt x="342536" y="6070418"/>
                  <a:pt x="313047" y="6070418"/>
                </a:cubicBezTo>
                <a:close/>
                <a:moveTo>
                  <a:pt x="368749" y="5631334"/>
                </a:moveTo>
                <a:cubicBezTo>
                  <a:pt x="349362" y="5738097"/>
                  <a:pt x="302534" y="5798851"/>
                  <a:pt x="228265" y="5813595"/>
                </a:cubicBezTo>
                <a:lnTo>
                  <a:pt x="237685" y="5852095"/>
                </a:lnTo>
                <a:cubicBezTo>
                  <a:pt x="281373" y="5839808"/>
                  <a:pt x="316050" y="5817555"/>
                  <a:pt x="341717" y="5785335"/>
                </a:cubicBezTo>
                <a:cubicBezTo>
                  <a:pt x="367384" y="5753115"/>
                  <a:pt x="385541" y="5710246"/>
                  <a:pt x="396190" y="5656728"/>
                </a:cubicBezTo>
                <a:close/>
                <a:moveTo>
                  <a:pt x="247515" y="5562526"/>
                </a:moveTo>
                <a:lnTo>
                  <a:pt x="226626" y="5591196"/>
                </a:lnTo>
                <a:cubicBezTo>
                  <a:pt x="235091" y="5602937"/>
                  <a:pt x="243351" y="5614952"/>
                  <a:pt x="251406" y="5627239"/>
                </a:cubicBezTo>
                <a:cubicBezTo>
                  <a:pt x="259461" y="5639526"/>
                  <a:pt x="266628" y="5651540"/>
                  <a:pt x="272908" y="5663281"/>
                </a:cubicBezTo>
                <a:lnTo>
                  <a:pt x="295435" y="5634202"/>
                </a:lnTo>
                <a:cubicBezTo>
                  <a:pt x="289974" y="5623553"/>
                  <a:pt x="283284" y="5612084"/>
                  <a:pt x="275366" y="5599797"/>
                </a:cubicBezTo>
                <a:cubicBezTo>
                  <a:pt x="267447" y="5587510"/>
                  <a:pt x="258164" y="5575086"/>
                  <a:pt x="247515" y="5562526"/>
                </a:cubicBezTo>
                <a:close/>
                <a:moveTo>
                  <a:pt x="353185" y="5078389"/>
                </a:moveTo>
                <a:lnTo>
                  <a:pt x="247515" y="5092724"/>
                </a:lnTo>
                <a:lnTo>
                  <a:pt x="252430" y="5129586"/>
                </a:lnTo>
                <a:lnTo>
                  <a:pt x="337212" y="5118118"/>
                </a:lnTo>
                <a:cubicBezTo>
                  <a:pt x="326563" y="5164263"/>
                  <a:pt x="312227" y="5206108"/>
                  <a:pt x="294206" y="5243653"/>
                </a:cubicBezTo>
                <a:cubicBezTo>
                  <a:pt x="276185" y="5281197"/>
                  <a:pt x="253658" y="5315123"/>
                  <a:pt x="226626" y="5345432"/>
                </a:cubicBezTo>
                <a:lnTo>
                  <a:pt x="249153" y="5370826"/>
                </a:lnTo>
                <a:cubicBezTo>
                  <a:pt x="262259" y="5356900"/>
                  <a:pt x="274888" y="5340381"/>
                  <a:pt x="287039" y="5321267"/>
                </a:cubicBezTo>
                <a:cubicBezTo>
                  <a:pt x="299189" y="5302154"/>
                  <a:pt x="311135" y="5279764"/>
                  <a:pt x="322876" y="5254097"/>
                </a:cubicBezTo>
                <a:cubicBezTo>
                  <a:pt x="331341" y="5265838"/>
                  <a:pt x="340352" y="5281334"/>
                  <a:pt x="349908" y="5300584"/>
                </a:cubicBezTo>
                <a:cubicBezTo>
                  <a:pt x="359465" y="5319834"/>
                  <a:pt x="370114" y="5342702"/>
                  <a:pt x="381855" y="5369187"/>
                </a:cubicBezTo>
                <a:lnTo>
                  <a:pt x="407658" y="5340517"/>
                </a:lnTo>
                <a:cubicBezTo>
                  <a:pt x="400013" y="5323315"/>
                  <a:pt x="390320" y="5304679"/>
                  <a:pt x="378579" y="5284610"/>
                </a:cubicBezTo>
                <a:cubicBezTo>
                  <a:pt x="366837" y="5264541"/>
                  <a:pt x="353595" y="5242629"/>
                  <a:pt x="338850" y="5218873"/>
                </a:cubicBezTo>
                <a:cubicBezTo>
                  <a:pt x="345130" y="5203037"/>
                  <a:pt x="351410" y="5186244"/>
                  <a:pt x="357690" y="5168496"/>
                </a:cubicBezTo>
                <a:cubicBezTo>
                  <a:pt x="363970" y="5150747"/>
                  <a:pt x="370524" y="5130815"/>
                  <a:pt x="377350" y="5108698"/>
                </a:cubicBezTo>
                <a:close/>
                <a:moveTo>
                  <a:pt x="319295" y="4603568"/>
                </a:moveTo>
                <a:cubicBezTo>
                  <a:pt x="293628" y="4603568"/>
                  <a:pt x="273354" y="4609916"/>
                  <a:pt x="258473" y="4622613"/>
                </a:cubicBezTo>
                <a:cubicBezTo>
                  <a:pt x="243592" y="4635310"/>
                  <a:pt x="236151" y="4652444"/>
                  <a:pt x="236151" y="4674015"/>
                </a:cubicBezTo>
                <a:cubicBezTo>
                  <a:pt x="236151" y="4687940"/>
                  <a:pt x="239974" y="4700569"/>
                  <a:pt x="247619" y="4711901"/>
                </a:cubicBezTo>
                <a:cubicBezTo>
                  <a:pt x="255265" y="4723232"/>
                  <a:pt x="268098" y="4734768"/>
                  <a:pt x="286119" y="4746510"/>
                </a:cubicBezTo>
                <a:lnTo>
                  <a:pt x="309875" y="4762073"/>
                </a:lnTo>
                <a:cubicBezTo>
                  <a:pt x="318339" y="4767808"/>
                  <a:pt x="325370" y="4773064"/>
                  <a:pt x="330968" y="4777842"/>
                </a:cubicBezTo>
                <a:cubicBezTo>
                  <a:pt x="336565" y="4782620"/>
                  <a:pt x="341071" y="4787467"/>
                  <a:pt x="344484" y="4792382"/>
                </a:cubicBezTo>
                <a:cubicBezTo>
                  <a:pt x="347897" y="4797297"/>
                  <a:pt x="350286" y="4802280"/>
                  <a:pt x="351651" y="4807332"/>
                </a:cubicBezTo>
                <a:cubicBezTo>
                  <a:pt x="353017" y="4812383"/>
                  <a:pt x="353699" y="4817912"/>
                  <a:pt x="353699" y="4823919"/>
                </a:cubicBezTo>
                <a:lnTo>
                  <a:pt x="353699" y="4831292"/>
                </a:lnTo>
                <a:lnTo>
                  <a:pt x="240247" y="4831292"/>
                </a:lnTo>
                <a:lnTo>
                  <a:pt x="240247" y="4862419"/>
                </a:lnTo>
                <a:lnTo>
                  <a:pt x="392199" y="4862419"/>
                </a:lnTo>
                <a:cubicBezTo>
                  <a:pt x="392472" y="4860508"/>
                  <a:pt x="392609" y="4858597"/>
                  <a:pt x="392609" y="4856685"/>
                </a:cubicBezTo>
                <a:cubicBezTo>
                  <a:pt x="392609" y="4854501"/>
                  <a:pt x="392609" y="4851361"/>
                  <a:pt x="392609" y="4847265"/>
                </a:cubicBezTo>
                <a:cubicBezTo>
                  <a:pt x="392609" y="4820779"/>
                  <a:pt x="388650" y="4799618"/>
                  <a:pt x="380731" y="4783781"/>
                </a:cubicBezTo>
                <a:cubicBezTo>
                  <a:pt x="373086" y="4767944"/>
                  <a:pt x="359570" y="4753472"/>
                  <a:pt x="340183" y="4740366"/>
                </a:cubicBezTo>
                <a:lnTo>
                  <a:pt x="311104" y="4720706"/>
                </a:lnTo>
                <a:cubicBezTo>
                  <a:pt x="297178" y="4711150"/>
                  <a:pt x="287553" y="4702617"/>
                  <a:pt x="282229" y="4695108"/>
                </a:cubicBezTo>
                <a:cubicBezTo>
                  <a:pt x="276904" y="4687599"/>
                  <a:pt x="274242" y="4679203"/>
                  <a:pt x="274242" y="4669919"/>
                </a:cubicBezTo>
                <a:cubicBezTo>
                  <a:pt x="274242" y="4664731"/>
                  <a:pt x="275334" y="4659885"/>
                  <a:pt x="277518" y="4655379"/>
                </a:cubicBezTo>
                <a:cubicBezTo>
                  <a:pt x="279703" y="4650874"/>
                  <a:pt x="282706" y="4646983"/>
                  <a:pt x="286529" y="4643706"/>
                </a:cubicBezTo>
                <a:cubicBezTo>
                  <a:pt x="290352" y="4640430"/>
                  <a:pt x="294925" y="4637836"/>
                  <a:pt x="300250" y="4635924"/>
                </a:cubicBezTo>
                <a:cubicBezTo>
                  <a:pt x="305574" y="4634013"/>
                  <a:pt x="311377" y="4633057"/>
                  <a:pt x="317657" y="4633057"/>
                </a:cubicBezTo>
                <a:cubicBezTo>
                  <a:pt x="326667" y="4633057"/>
                  <a:pt x="336838" y="4635378"/>
                  <a:pt x="348170" y="4640020"/>
                </a:cubicBezTo>
                <a:cubicBezTo>
                  <a:pt x="359502" y="4644662"/>
                  <a:pt x="372676" y="4652034"/>
                  <a:pt x="387694" y="4662137"/>
                </a:cubicBezTo>
                <a:lnTo>
                  <a:pt x="387694" y="4621999"/>
                </a:lnTo>
                <a:cubicBezTo>
                  <a:pt x="377591" y="4615719"/>
                  <a:pt x="366942" y="4611077"/>
                  <a:pt x="355747" y="4608073"/>
                </a:cubicBezTo>
                <a:cubicBezTo>
                  <a:pt x="344552" y="4605070"/>
                  <a:pt x="332401" y="4603568"/>
                  <a:pt x="319295" y="4603568"/>
                </a:cubicBezTo>
                <a:close/>
                <a:moveTo>
                  <a:pt x="383494" y="4164484"/>
                </a:moveTo>
                <a:cubicBezTo>
                  <a:pt x="367111" y="4214726"/>
                  <a:pt x="347792" y="4255820"/>
                  <a:pt x="325539" y="4287767"/>
                </a:cubicBezTo>
                <a:cubicBezTo>
                  <a:pt x="303285" y="4319713"/>
                  <a:pt x="277277" y="4343059"/>
                  <a:pt x="247515" y="4357804"/>
                </a:cubicBezTo>
                <a:lnTo>
                  <a:pt x="263488" y="4391389"/>
                </a:lnTo>
                <a:cubicBezTo>
                  <a:pt x="299531" y="4367634"/>
                  <a:pt x="329088" y="4339305"/>
                  <a:pt x="352161" y="4306402"/>
                </a:cubicBezTo>
                <a:cubicBezTo>
                  <a:pt x="375234" y="4273500"/>
                  <a:pt x="393733" y="4234658"/>
                  <a:pt x="407658" y="4189878"/>
                </a:cubicBezTo>
                <a:close/>
                <a:moveTo>
                  <a:pt x="244238" y="4162846"/>
                </a:moveTo>
                <a:lnTo>
                  <a:pt x="226626" y="4191516"/>
                </a:lnTo>
                <a:cubicBezTo>
                  <a:pt x="234272" y="4198889"/>
                  <a:pt x="241781" y="4207149"/>
                  <a:pt x="249153" y="4216296"/>
                </a:cubicBezTo>
                <a:cubicBezTo>
                  <a:pt x="256525" y="4225443"/>
                  <a:pt x="264034" y="4235341"/>
                  <a:pt x="271680" y="4245990"/>
                </a:cubicBezTo>
                <a:lnTo>
                  <a:pt x="290520" y="4218548"/>
                </a:lnTo>
                <a:cubicBezTo>
                  <a:pt x="282602" y="4204350"/>
                  <a:pt x="267174" y="4185782"/>
                  <a:pt x="244238" y="4162846"/>
                </a:cubicBezTo>
                <a:close/>
                <a:moveTo>
                  <a:pt x="268403" y="4068234"/>
                </a:moveTo>
                <a:lnTo>
                  <a:pt x="250791" y="4097314"/>
                </a:lnTo>
                <a:cubicBezTo>
                  <a:pt x="260894" y="4105505"/>
                  <a:pt x="275775" y="4123527"/>
                  <a:pt x="295435" y="4151378"/>
                </a:cubicBezTo>
                <a:lnTo>
                  <a:pt x="313047" y="4121069"/>
                </a:lnTo>
                <a:cubicBezTo>
                  <a:pt x="308951" y="4114789"/>
                  <a:pt x="303149" y="4107076"/>
                  <a:pt x="295640" y="4097928"/>
                </a:cubicBezTo>
                <a:cubicBezTo>
                  <a:pt x="288131" y="4088781"/>
                  <a:pt x="279052" y="4078883"/>
                  <a:pt x="268403" y="4068234"/>
                </a:cubicBezTo>
                <a:close/>
                <a:moveTo>
                  <a:pt x="313047" y="3662326"/>
                </a:moveTo>
                <a:cubicBezTo>
                  <a:pt x="328611" y="3662326"/>
                  <a:pt x="340761" y="3666968"/>
                  <a:pt x="349499" y="3676252"/>
                </a:cubicBezTo>
                <a:cubicBezTo>
                  <a:pt x="358236" y="3685536"/>
                  <a:pt x="362605" y="3698779"/>
                  <a:pt x="362605" y="3715981"/>
                </a:cubicBezTo>
                <a:cubicBezTo>
                  <a:pt x="362605" y="3731545"/>
                  <a:pt x="358236" y="3743900"/>
                  <a:pt x="349499" y="3753047"/>
                </a:cubicBezTo>
                <a:cubicBezTo>
                  <a:pt x="340761" y="3762194"/>
                  <a:pt x="328611" y="3766768"/>
                  <a:pt x="313047" y="3766768"/>
                </a:cubicBezTo>
                <a:cubicBezTo>
                  <a:pt x="298029" y="3766768"/>
                  <a:pt x="286015" y="3761990"/>
                  <a:pt x="277004" y="3752433"/>
                </a:cubicBezTo>
                <a:cubicBezTo>
                  <a:pt x="267993" y="3742876"/>
                  <a:pt x="263488" y="3730179"/>
                  <a:pt x="263488" y="3714342"/>
                </a:cubicBezTo>
                <a:cubicBezTo>
                  <a:pt x="263488" y="3698779"/>
                  <a:pt x="268062" y="3686218"/>
                  <a:pt x="277209" y="3676662"/>
                </a:cubicBezTo>
                <a:cubicBezTo>
                  <a:pt x="286356" y="3667105"/>
                  <a:pt x="298302" y="3662326"/>
                  <a:pt x="313047" y="3662326"/>
                </a:cubicBezTo>
                <a:close/>
                <a:moveTo>
                  <a:pt x="313866" y="3632018"/>
                </a:moveTo>
                <a:cubicBezTo>
                  <a:pt x="286561" y="3632018"/>
                  <a:pt x="265195" y="3639868"/>
                  <a:pt x="249767" y="3655568"/>
                </a:cubicBezTo>
                <a:cubicBezTo>
                  <a:pt x="234340" y="3671269"/>
                  <a:pt x="226626" y="3692771"/>
                  <a:pt x="226626" y="3720076"/>
                </a:cubicBezTo>
                <a:cubicBezTo>
                  <a:pt x="226626" y="3732091"/>
                  <a:pt x="228538" y="3744446"/>
                  <a:pt x="232360" y="3757143"/>
                </a:cubicBezTo>
                <a:cubicBezTo>
                  <a:pt x="236183" y="3769840"/>
                  <a:pt x="242190" y="3783219"/>
                  <a:pt x="250382" y="3797281"/>
                </a:cubicBezTo>
                <a:cubicBezTo>
                  <a:pt x="258573" y="3811343"/>
                  <a:pt x="269017" y="3826293"/>
                  <a:pt x="281714" y="3842130"/>
                </a:cubicBezTo>
                <a:cubicBezTo>
                  <a:pt x="294411" y="3857967"/>
                  <a:pt x="309634" y="3874896"/>
                  <a:pt x="327382" y="3892917"/>
                </a:cubicBezTo>
                <a:lnTo>
                  <a:pt x="376121" y="3892917"/>
                </a:lnTo>
                <a:cubicBezTo>
                  <a:pt x="356462" y="3873804"/>
                  <a:pt x="339464" y="3855919"/>
                  <a:pt x="325129" y="3839263"/>
                </a:cubicBezTo>
                <a:cubicBezTo>
                  <a:pt x="310794" y="3822607"/>
                  <a:pt x="298438" y="3806770"/>
                  <a:pt x="288063" y="3791752"/>
                </a:cubicBezTo>
                <a:cubicBezTo>
                  <a:pt x="297619" y="3796121"/>
                  <a:pt x="308132" y="3798305"/>
                  <a:pt x="319600" y="3798305"/>
                </a:cubicBezTo>
                <a:cubicBezTo>
                  <a:pt x="331341" y="3798305"/>
                  <a:pt x="342126" y="3796258"/>
                  <a:pt x="351956" y="3792162"/>
                </a:cubicBezTo>
                <a:cubicBezTo>
                  <a:pt x="361786" y="3788066"/>
                  <a:pt x="370182" y="3782332"/>
                  <a:pt x="377145" y="3774959"/>
                </a:cubicBezTo>
                <a:cubicBezTo>
                  <a:pt x="384108" y="3767587"/>
                  <a:pt x="389569" y="3758918"/>
                  <a:pt x="393528" y="3748951"/>
                </a:cubicBezTo>
                <a:cubicBezTo>
                  <a:pt x="397487" y="3738985"/>
                  <a:pt x="399467" y="3728131"/>
                  <a:pt x="399467" y="3716390"/>
                </a:cubicBezTo>
                <a:cubicBezTo>
                  <a:pt x="399467" y="3703557"/>
                  <a:pt x="397419" y="3691952"/>
                  <a:pt x="393323" y="3681576"/>
                </a:cubicBezTo>
                <a:cubicBezTo>
                  <a:pt x="389228" y="3671201"/>
                  <a:pt x="383357" y="3662326"/>
                  <a:pt x="375712" y="3654954"/>
                </a:cubicBezTo>
                <a:cubicBezTo>
                  <a:pt x="368066" y="3647582"/>
                  <a:pt x="358987" y="3641916"/>
                  <a:pt x="348475" y="3637957"/>
                </a:cubicBezTo>
                <a:cubicBezTo>
                  <a:pt x="337962" y="3633997"/>
                  <a:pt x="326426" y="3632018"/>
                  <a:pt x="313866" y="3632018"/>
                </a:cubicBezTo>
                <a:close/>
                <a:moveTo>
                  <a:pt x="313047" y="3282222"/>
                </a:moveTo>
                <a:cubicBezTo>
                  <a:pt x="331068" y="3290686"/>
                  <a:pt x="343833" y="3299083"/>
                  <a:pt x="351342" y="3307411"/>
                </a:cubicBezTo>
                <a:cubicBezTo>
                  <a:pt x="358851" y="3315739"/>
                  <a:pt x="362605" y="3325637"/>
                  <a:pt x="362605" y="3337105"/>
                </a:cubicBezTo>
                <a:cubicBezTo>
                  <a:pt x="362605" y="3350211"/>
                  <a:pt x="358236" y="3360519"/>
                  <a:pt x="349499" y="3368028"/>
                </a:cubicBezTo>
                <a:cubicBezTo>
                  <a:pt x="340761" y="3375537"/>
                  <a:pt x="328611" y="3379291"/>
                  <a:pt x="313047" y="3379291"/>
                </a:cubicBezTo>
                <a:cubicBezTo>
                  <a:pt x="297483" y="3379291"/>
                  <a:pt x="285332" y="3375537"/>
                  <a:pt x="276594" y="3368028"/>
                </a:cubicBezTo>
                <a:cubicBezTo>
                  <a:pt x="267857" y="3360519"/>
                  <a:pt x="263488" y="3350211"/>
                  <a:pt x="263488" y="3337105"/>
                </a:cubicBezTo>
                <a:cubicBezTo>
                  <a:pt x="263488" y="3325637"/>
                  <a:pt x="267243" y="3315739"/>
                  <a:pt x="274751" y="3307411"/>
                </a:cubicBezTo>
                <a:cubicBezTo>
                  <a:pt x="282260" y="3299083"/>
                  <a:pt x="295025" y="3290686"/>
                  <a:pt x="313047" y="3282222"/>
                </a:cubicBezTo>
                <a:close/>
                <a:moveTo>
                  <a:pt x="313047" y="3177371"/>
                </a:moveTo>
                <a:cubicBezTo>
                  <a:pt x="325334" y="3177371"/>
                  <a:pt x="334891" y="3179965"/>
                  <a:pt x="341717" y="3185153"/>
                </a:cubicBezTo>
                <a:cubicBezTo>
                  <a:pt x="348543" y="3190340"/>
                  <a:pt x="351956" y="3197440"/>
                  <a:pt x="351956" y="3206450"/>
                </a:cubicBezTo>
                <a:cubicBezTo>
                  <a:pt x="351956" y="3214096"/>
                  <a:pt x="348611" y="3221332"/>
                  <a:pt x="341922" y="3228158"/>
                </a:cubicBezTo>
                <a:cubicBezTo>
                  <a:pt x="335232" y="3234984"/>
                  <a:pt x="325607" y="3240991"/>
                  <a:pt x="313047" y="3246179"/>
                </a:cubicBezTo>
                <a:cubicBezTo>
                  <a:pt x="300486" y="3240991"/>
                  <a:pt x="290861" y="3234984"/>
                  <a:pt x="284172" y="3228158"/>
                </a:cubicBezTo>
                <a:cubicBezTo>
                  <a:pt x="277482" y="3221332"/>
                  <a:pt x="274137" y="3213823"/>
                  <a:pt x="274137" y="3205631"/>
                </a:cubicBezTo>
                <a:cubicBezTo>
                  <a:pt x="274137" y="3197167"/>
                  <a:pt x="277550" y="3190340"/>
                  <a:pt x="284376" y="3185153"/>
                </a:cubicBezTo>
                <a:cubicBezTo>
                  <a:pt x="291203" y="3179965"/>
                  <a:pt x="300759" y="3177371"/>
                  <a:pt x="313047" y="3177371"/>
                </a:cubicBezTo>
                <a:close/>
                <a:moveTo>
                  <a:pt x="313047" y="3146653"/>
                </a:moveTo>
                <a:cubicBezTo>
                  <a:pt x="290110" y="3146653"/>
                  <a:pt x="272021" y="3151772"/>
                  <a:pt x="258778" y="3162012"/>
                </a:cubicBezTo>
                <a:cubicBezTo>
                  <a:pt x="245535" y="3172251"/>
                  <a:pt x="238914" y="3186381"/>
                  <a:pt x="238914" y="3204403"/>
                </a:cubicBezTo>
                <a:cubicBezTo>
                  <a:pt x="238914" y="3226520"/>
                  <a:pt x="252703" y="3246316"/>
                  <a:pt x="280281" y="3263791"/>
                </a:cubicBezTo>
                <a:cubicBezTo>
                  <a:pt x="261167" y="3274167"/>
                  <a:pt x="247446" y="3285157"/>
                  <a:pt x="239118" y="3296762"/>
                </a:cubicBezTo>
                <a:cubicBezTo>
                  <a:pt x="230790" y="3308367"/>
                  <a:pt x="226626" y="3322224"/>
                  <a:pt x="226626" y="3338334"/>
                </a:cubicBezTo>
                <a:cubicBezTo>
                  <a:pt x="226626" y="3361543"/>
                  <a:pt x="234067" y="3379427"/>
                  <a:pt x="248948" y="3391988"/>
                </a:cubicBezTo>
                <a:cubicBezTo>
                  <a:pt x="263829" y="3404548"/>
                  <a:pt x="285196" y="3410828"/>
                  <a:pt x="313047" y="3410828"/>
                </a:cubicBezTo>
                <a:cubicBezTo>
                  <a:pt x="340898" y="3410828"/>
                  <a:pt x="362264" y="3404685"/>
                  <a:pt x="377145" y="3392398"/>
                </a:cubicBezTo>
                <a:cubicBezTo>
                  <a:pt x="392026" y="3380110"/>
                  <a:pt x="399467" y="3362908"/>
                  <a:pt x="399467" y="3340791"/>
                </a:cubicBezTo>
                <a:cubicBezTo>
                  <a:pt x="399467" y="3323589"/>
                  <a:pt x="395371" y="3309049"/>
                  <a:pt x="387180" y="3297172"/>
                </a:cubicBezTo>
                <a:cubicBezTo>
                  <a:pt x="378988" y="3285294"/>
                  <a:pt x="365199" y="3274167"/>
                  <a:pt x="345813" y="3263791"/>
                </a:cubicBezTo>
                <a:cubicBezTo>
                  <a:pt x="373391" y="3246316"/>
                  <a:pt x="387180" y="3225974"/>
                  <a:pt x="387180" y="3202764"/>
                </a:cubicBezTo>
                <a:cubicBezTo>
                  <a:pt x="387180" y="3185562"/>
                  <a:pt x="380558" y="3171910"/>
                  <a:pt x="367315" y="3161807"/>
                </a:cubicBezTo>
                <a:cubicBezTo>
                  <a:pt x="354072" y="3151704"/>
                  <a:pt x="335983" y="3146653"/>
                  <a:pt x="313047" y="3146653"/>
                </a:cubicBezTo>
                <a:close/>
                <a:moveTo>
                  <a:pt x="365577" y="2607633"/>
                </a:moveTo>
                <a:cubicBezTo>
                  <a:pt x="349740" y="2651867"/>
                  <a:pt x="330831" y="2690367"/>
                  <a:pt x="308851" y="2723133"/>
                </a:cubicBezTo>
                <a:cubicBezTo>
                  <a:pt x="286870" y="2755899"/>
                  <a:pt x="262637" y="2784160"/>
                  <a:pt x="236151" y="2807915"/>
                </a:cubicBezTo>
                <a:lnTo>
                  <a:pt x="252125" y="2841500"/>
                </a:lnTo>
                <a:cubicBezTo>
                  <a:pt x="263866" y="2831944"/>
                  <a:pt x="274788" y="2821636"/>
                  <a:pt x="284891" y="2810577"/>
                </a:cubicBezTo>
                <a:cubicBezTo>
                  <a:pt x="294994" y="2799519"/>
                  <a:pt x="304277" y="2787436"/>
                  <a:pt x="312742" y="2774330"/>
                </a:cubicBezTo>
                <a:lnTo>
                  <a:pt x="312742" y="2948399"/>
                </a:lnTo>
                <a:lnTo>
                  <a:pt x="344689" y="2948399"/>
                </a:lnTo>
                <a:lnTo>
                  <a:pt x="344689" y="2729277"/>
                </a:lnTo>
                <a:cubicBezTo>
                  <a:pt x="350696" y="2719720"/>
                  <a:pt x="356157" y="2710436"/>
                  <a:pt x="361072" y="2701425"/>
                </a:cubicBezTo>
                <a:cubicBezTo>
                  <a:pt x="365987" y="2692415"/>
                  <a:pt x="370355" y="2683882"/>
                  <a:pt x="374178" y="2675827"/>
                </a:cubicBezTo>
                <a:cubicBezTo>
                  <a:pt x="378001" y="2667773"/>
                  <a:pt x="381414" y="2660263"/>
                  <a:pt x="384417" y="2653300"/>
                </a:cubicBezTo>
                <a:cubicBezTo>
                  <a:pt x="387421" y="2646338"/>
                  <a:pt x="390288" y="2640262"/>
                  <a:pt x="393019" y="2635075"/>
                </a:cubicBezTo>
                <a:close/>
                <a:moveTo>
                  <a:pt x="309665" y="2106189"/>
                </a:moveTo>
                <a:lnTo>
                  <a:pt x="309665" y="2192609"/>
                </a:lnTo>
                <a:lnTo>
                  <a:pt x="223245" y="2192609"/>
                </a:lnTo>
                <a:lnTo>
                  <a:pt x="223245" y="2227833"/>
                </a:lnTo>
                <a:lnTo>
                  <a:pt x="300245" y="2227833"/>
                </a:lnTo>
                <a:cubicBezTo>
                  <a:pt x="284954" y="2292000"/>
                  <a:pt x="257240" y="2345244"/>
                  <a:pt x="217101" y="2387567"/>
                </a:cubicBezTo>
                <a:lnTo>
                  <a:pt x="237580" y="2415009"/>
                </a:lnTo>
                <a:cubicBezTo>
                  <a:pt x="253963" y="2398626"/>
                  <a:pt x="267957" y="2380127"/>
                  <a:pt x="279562" y="2359511"/>
                </a:cubicBezTo>
                <a:cubicBezTo>
                  <a:pt x="291166" y="2338896"/>
                  <a:pt x="301201" y="2315755"/>
                  <a:pt x="309665" y="2290089"/>
                </a:cubicBezTo>
                <a:lnTo>
                  <a:pt x="309665" y="2410094"/>
                </a:lnTo>
                <a:cubicBezTo>
                  <a:pt x="309665" y="2414462"/>
                  <a:pt x="308914" y="2417398"/>
                  <a:pt x="307413" y="2418900"/>
                </a:cubicBezTo>
                <a:cubicBezTo>
                  <a:pt x="305911" y="2420402"/>
                  <a:pt x="303522" y="2421152"/>
                  <a:pt x="300245" y="2421152"/>
                </a:cubicBezTo>
                <a:lnTo>
                  <a:pt x="280995" y="2421152"/>
                </a:lnTo>
                <a:lnTo>
                  <a:pt x="285910" y="2456376"/>
                </a:lnTo>
                <a:lnTo>
                  <a:pt x="308027" y="2456376"/>
                </a:lnTo>
                <a:cubicBezTo>
                  <a:pt x="319768" y="2456376"/>
                  <a:pt x="328301" y="2453714"/>
                  <a:pt x="333625" y="2448389"/>
                </a:cubicBezTo>
                <a:cubicBezTo>
                  <a:pt x="338950" y="2443065"/>
                  <a:pt x="341612" y="2434532"/>
                  <a:pt x="341612" y="2422791"/>
                </a:cubicBezTo>
                <a:lnTo>
                  <a:pt x="341612" y="2227833"/>
                </a:lnTo>
                <a:lnTo>
                  <a:pt x="405915" y="2227833"/>
                </a:lnTo>
                <a:lnTo>
                  <a:pt x="405915" y="2192609"/>
                </a:lnTo>
                <a:lnTo>
                  <a:pt x="341612" y="2192609"/>
                </a:lnTo>
                <a:lnTo>
                  <a:pt x="341612" y="2106189"/>
                </a:lnTo>
                <a:close/>
                <a:moveTo>
                  <a:pt x="354623" y="1692500"/>
                </a:moveTo>
                <a:cubicBezTo>
                  <a:pt x="328684" y="1764858"/>
                  <a:pt x="292368" y="1821380"/>
                  <a:pt x="245676" y="1862064"/>
                </a:cubicBezTo>
                <a:lnTo>
                  <a:pt x="263288" y="1889096"/>
                </a:lnTo>
                <a:cubicBezTo>
                  <a:pt x="272845" y="1879539"/>
                  <a:pt x="281924" y="1869982"/>
                  <a:pt x="290525" y="1860425"/>
                </a:cubicBezTo>
                <a:cubicBezTo>
                  <a:pt x="299126" y="1850869"/>
                  <a:pt x="307113" y="1840630"/>
                  <a:pt x="314485" y="1829707"/>
                </a:cubicBezTo>
                <a:lnTo>
                  <a:pt x="314485" y="1970601"/>
                </a:lnTo>
                <a:lnTo>
                  <a:pt x="341926" y="1970601"/>
                </a:lnTo>
                <a:lnTo>
                  <a:pt x="341926" y="1789979"/>
                </a:lnTo>
                <a:cubicBezTo>
                  <a:pt x="345749" y="1782606"/>
                  <a:pt x="349708" y="1775098"/>
                  <a:pt x="353804" y="1767452"/>
                </a:cubicBezTo>
                <a:cubicBezTo>
                  <a:pt x="357900" y="1759807"/>
                  <a:pt x="361723" y="1752434"/>
                  <a:pt x="365272" y="1745335"/>
                </a:cubicBezTo>
                <a:cubicBezTo>
                  <a:pt x="368822" y="1738236"/>
                  <a:pt x="371894" y="1731614"/>
                  <a:pt x="374488" y="1725471"/>
                </a:cubicBezTo>
                <a:cubicBezTo>
                  <a:pt x="377082" y="1719327"/>
                  <a:pt x="378925" y="1714207"/>
                  <a:pt x="380017" y="1710112"/>
                </a:cubicBezTo>
                <a:close/>
                <a:moveTo>
                  <a:pt x="312742" y="1196895"/>
                </a:moveTo>
                <a:lnTo>
                  <a:pt x="312742" y="1268980"/>
                </a:lnTo>
                <a:lnTo>
                  <a:pt x="239018" y="1268980"/>
                </a:lnTo>
                <a:lnTo>
                  <a:pt x="239018" y="1299289"/>
                </a:lnTo>
                <a:lnTo>
                  <a:pt x="304960" y="1299289"/>
                </a:lnTo>
                <a:cubicBezTo>
                  <a:pt x="297315" y="1324956"/>
                  <a:pt x="287894" y="1348984"/>
                  <a:pt x="276699" y="1371374"/>
                </a:cubicBezTo>
                <a:cubicBezTo>
                  <a:pt x="265504" y="1393764"/>
                  <a:pt x="251988" y="1414516"/>
                  <a:pt x="236151" y="1433629"/>
                </a:cubicBezTo>
                <a:lnTo>
                  <a:pt x="255401" y="1456156"/>
                </a:lnTo>
                <a:cubicBezTo>
                  <a:pt x="267962" y="1439773"/>
                  <a:pt x="279088" y="1422912"/>
                  <a:pt x="288782" y="1405574"/>
                </a:cubicBezTo>
                <a:cubicBezTo>
                  <a:pt x="298475" y="1388235"/>
                  <a:pt x="306462" y="1369326"/>
                  <a:pt x="312742" y="1348848"/>
                </a:cubicBezTo>
                <a:lnTo>
                  <a:pt x="312742" y="1446326"/>
                </a:lnTo>
                <a:cubicBezTo>
                  <a:pt x="312742" y="1449603"/>
                  <a:pt x="312196" y="1452060"/>
                  <a:pt x="311104" y="1453699"/>
                </a:cubicBezTo>
                <a:cubicBezTo>
                  <a:pt x="310011" y="1455337"/>
                  <a:pt x="307963" y="1456156"/>
                  <a:pt x="304960" y="1456156"/>
                </a:cubicBezTo>
                <a:lnTo>
                  <a:pt x="288987" y="1456156"/>
                </a:lnTo>
                <a:lnTo>
                  <a:pt x="293492" y="1486464"/>
                </a:lnTo>
                <a:lnTo>
                  <a:pt x="307827" y="1486464"/>
                </a:lnTo>
                <a:cubicBezTo>
                  <a:pt x="329398" y="1486464"/>
                  <a:pt x="340183" y="1475816"/>
                  <a:pt x="340183" y="1454518"/>
                </a:cubicBezTo>
                <a:lnTo>
                  <a:pt x="340183" y="1299289"/>
                </a:lnTo>
                <a:lnTo>
                  <a:pt x="394247" y="1299289"/>
                </a:lnTo>
                <a:lnTo>
                  <a:pt x="394247" y="1268980"/>
                </a:lnTo>
                <a:lnTo>
                  <a:pt x="340183" y="1268980"/>
                </a:lnTo>
                <a:lnTo>
                  <a:pt x="340183" y="1196895"/>
                </a:lnTo>
                <a:close/>
                <a:moveTo>
                  <a:pt x="268203" y="762317"/>
                </a:moveTo>
                <a:lnTo>
                  <a:pt x="245676" y="776652"/>
                </a:lnTo>
                <a:lnTo>
                  <a:pt x="268203" y="855291"/>
                </a:lnTo>
                <a:lnTo>
                  <a:pt x="290730" y="842184"/>
                </a:lnTo>
                <a:close/>
                <a:moveTo>
                  <a:pt x="359538" y="746344"/>
                </a:moveTo>
                <a:cubicBezTo>
                  <a:pt x="359538" y="804230"/>
                  <a:pt x="352917" y="852014"/>
                  <a:pt x="339674" y="889695"/>
                </a:cubicBezTo>
                <a:cubicBezTo>
                  <a:pt x="326431" y="927376"/>
                  <a:pt x="305884" y="954817"/>
                  <a:pt x="278033" y="972019"/>
                </a:cubicBezTo>
                <a:lnTo>
                  <a:pt x="296873" y="997413"/>
                </a:lnTo>
                <a:cubicBezTo>
                  <a:pt x="312710" y="986764"/>
                  <a:pt x="326363" y="972907"/>
                  <a:pt x="337831" y="955841"/>
                </a:cubicBezTo>
                <a:cubicBezTo>
                  <a:pt x="349299" y="938776"/>
                  <a:pt x="358719" y="919389"/>
                  <a:pt x="366091" y="897681"/>
                </a:cubicBezTo>
                <a:cubicBezTo>
                  <a:pt x="373464" y="875974"/>
                  <a:pt x="378925" y="852697"/>
                  <a:pt x="382474" y="827849"/>
                </a:cubicBezTo>
                <a:cubicBezTo>
                  <a:pt x="386024" y="803002"/>
                  <a:pt x="387935" y="777471"/>
                  <a:pt x="388208" y="751258"/>
                </a:cubicBezTo>
                <a:close/>
                <a:moveTo>
                  <a:pt x="309980" y="743067"/>
                </a:moveTo>
                <a:lnTo>
                  <a:pt x="289091" y="755764"/>
                </a:lnTo>
                <a:lnTo>
                  <a:pt x="311618" y="832764"/>
                </a:lnTo>
                <a:lnTo>
                  <a:pt x="332097" y="818429"/>
                </a:lnTo>
                <a:close/>
                <a:moveTo>
                  <a:pt x="296768" y="164728"/>
                </a:moveTo>
                <a:lnTo>
                  <a:pt x="296768" y="252787"/>
                </a:lnTo>
                <a:lnTo>
                  <a:pt x="237790" y="252787"/>
                </a:lnTo>
                <a:lnTo>
                  <a:pt x="237790" y="287600"/>
                </a:lnTo>
                <a:lnTo>
                  <a:pt x="296768" y="287600"/>
                </a:lnTo>
                <a:cubicBezTo>
                  <a:pt x="294857" y="328558"/>
                  <a:pt x="288782" y="364601"/>
                  <a:pt x="278542" y="395728"/>
                </a:cubicBezTo>
                <a:cubicBezTo>
                  <a:pt x="268303" y="426856"/>
                  <a:pt x="254173" y="454298"/>
                  <a:pt x="236151" y="478053"/>
                </a:cubicBezTo>
                <a:lnTo>
                  <a:pt x="258678" y="503856"/>
                </a:lnTo>
                <a:cubicBezTo>
                  <a:pt x="279976" y="476824"/>
                  <a:pt x="296222" y="445355"/>
                  <a:pt x="307417" y="409449"/>
                </a:cubicBezTo>
                <a:cubicBezTo>
                  <a:pt x="318612" y="373543"/>
                  <a:pt x="325302" y="332517"/>
                  <a:pt x="327487" y="286372"/>
                </a:cubicBezTo>
                <a:lnTo>
                  <a:pt x="361072" y="286372"/>
                </a:lnTo>
                <a:cubicBezTo>
                  <a:pt x="361072" y="317499"/>
                  <a:pt x="360935" y="342893"/>
                  <a:pt x="360662" y="362553"/>
                </a:cubicBezTo>
                <a:cubicBezTo>
                  <a:pt x="360389" y="382212"/>
                  <a:pt x="359979" y="397776"/>
                  <a:pt x="359433" y="409244"/>
                </a:cubicBezTo>
                <a:cubicBezTo>
                  <a:pt x="358887" y="420712"/>
                  <a:pt x="358341" y="429109"/>
                  <a:pt x="357795" y="434433"/>
                </a:cubicBezTo>
                <a:cubicBezTo>
                  <a:pt x="357249" y="439758"/>
                  <a:pt x="356703" y="443649"/>
                  <a:pt x="356157" y="446106"/>
                </a:cubicBezTo>
                <a:cubicBezTo>
                  <a:pt x="355065" y="451567"/>
                  <a:pt x="352948" y="455322"/>
                  <a:pt x="349808" y="457369"/>
                </a:cubicBezTo>
                <a:cubicBezTo>
                  <a:pt x="346668" y="459417"/>
                  <a:pt x="342368" y="460441"/>
                  <a:pt x="336907" y="460441"/>
                </a:cubicBezTo>
                <a:lnTo>
                  <a:pt x="320933" y="460441"/>
                </a:lnTo>
                <a:lnTo>
                  <a:pt x="322572" y="497303"/>
                </a:lnTo>
                <a:lnTo>
                  <a:pt x="341822" y="497303"/>
                </a:lnTo>
                <a:cubicBezTo>
                  <a:pt x="354928" y="497303"/>
                  <a:pt x="365031" y="493276"/>
                  <a:pt x="372130" y="485220"/>
                </a:cubicBezTo>
                <a:cubicBezTo>
                  <a:pt x="379230" y="477166"/>
                  <a:pt x="384486" y="466790"/>
                  <a:pt x="387899" y="454093"/>
                </a:cubicBezTo>
                <a:cubicBezTo>
                  <a:pt x="391312" y="441396"/>
                  <a:pt x="393292" y="427266"/>
                  <a:pt x="393838" y="411702"/>
                </a:cubicBezTo>
                <a:cubicBezTo>
                  <a:pt x="394384" y="396138"/>
                  <a:pt x="394657" y="380984"/>
                  <a:pt x="394657" y="366239"/>
                </a:cubicBezTo>
                <a:lnTo>
                  <a:pt x="394657" y="251148"/>
                </a:lnTo>
                <a:lnTo>
                  <a:pt x="329125" y="251148"/>
                </a:lnTo>
                <a:lnTo>
                  <a:pt x="329125" y="164728"/>
                </a:lnTo>
                <a:close/>
                <a:moveTo>
                  <a:pt x="0" y="0"/>
                </a:moveTo>
                <a:lnTo>
                  <a:pt x="631371" y="0"/>
                </a:lnTo>
                <a:lnTo>
                  <a:pt x="631371" y="6985625"/>
                </a:lnTo>
                <a:lnTo>
                  <a:pt x="0" y="698562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/>
          </a:p>
        </p:txBody>
      </p:sp>
      <p:sp>
        <p:nvSpPr>
          <p:cNvPr id="25" name="green 4">
            <a:extLst>
              <a:ext uri="{FF2B5EF4-FFF2-40B4-BE49-F238E27FC236}">
                <a16:creationId xmlns:a16="http://schemas.microsoft.com/office/drawing/2014/main" id="{65CA1524-5AE5-1E28-300B-0064C19BEB8C}"/>
              </a:ext>
            </a:extLst>
          </p:cNvPr>
          <p:cNvSpPr/>
          <p:nvPr/>
        </p:nvSpPr>
        <p:spPr>
          <a:xfrm>
            <a:off x="1536846" y="6923999"/>
            <a:ext cx="402402" cy="6858000"/>
          </a:xfrm>
          <a:prstGeom prst="rect">
            <a:avLst/>
          </a:prstGeom>
          <a:gradFill>
            <a:gsLst>
              <a:gs pos="0">
                <a:srgbClr val="00E500">
                  <a:alpha val="0"/>
                </a:srgbClr>
              </a:gs>
              <a:gs pos="80000">
                <a:srgbClr val="00E500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marix 4">
            <a:extLst>
              <a:ext uri="{FF2B5EF4-FFF2-40B4-BE49-F238E27FC236}">
                <a16:creationId xmlns:a16="http://schemas.microsoft.com/office/drawing/2014/main" id="{6530206E-C313-DFEA-4BE9-9300DB59CA04}"/>
              </a:ext>
            </a:extLst>
          </p:cNvPr>
          <p:cNvSpPr/>
          <p:nvPr/>
        </p:nvSpPr>
        <p:spPr>
          <a:xfrm>
            <a:off x="1521938" y="-65999"/>
            <a:ext cx="493554" cy="7554686"/>
          </a:xfrm>
          <a:custGeom>
            <a:avLst/>
            <a:gdLst/>
            <a:ahLst/>
            <a:cxnLst/>
            <a:rect l="l" t="t" r="r" b="b"/>
            <a:pathLst>
              <a:path w="493554" h="7554686">
                <a:moveTo>
                  <a:pt x="217675" y="7090311"/>
                </a:moveTo>
                <a:lnTo>
                  <a:pt x="217675" y="7162397"/>
                </a:lnTo>
                <a:lnTo>
                  <a:pt x="143952" y="7162397"/>
                </a:lnTo>
                <a:lnTo>
                  <a:pt x="143952" y="7192705"/>
                </a:lnTo>
                <a:lnTo>
                  <a:pt x="209893" y="7192705"/>
                </a:lnTo>
                <a:cubicBezTo>
                  <a:pt x="202248" y="7218372"/>
                  <a:pt x="192828" y="7242400"/>
                  <a:pt x="181633" y="7264790"/>
                </a:cubicBezTo>
                <a:cubicBezTo>
                  <a:pt x="170438" y="7287181"/>
                  <a:pt x="156922" y="7307933"/>
                  <a:pt x="141085" y="7327046"/>
                </a:cubicBezTo>
                <a:lnTo>
                  <a:pt x="160335" y="7349572"/>
                </a:lnTo>
                <a:cubicBezTo>
                  <a:pt x="172895" y="7333190"/>
                  <a:pt x="184022" y="7316329"/>
                  <a:pt x="193715" y="7298990"/>
                </a:cubicBezTo>
                <a:cubicBezTo>
                  <a:pt x="203408" y="7281652"/>
                  <a:pt x="211395" y="7262743"/>
                  <a:pt x="217675" y="7242264"/>
                </a:cubicBezTo>
                <a:lnTo>
                  <a:pt x="217675" y="7339743"/>
                </a:lnTo>
                <a:cubicBezTo>
                  <a:pt x="217675" y="7343019"/>
                  <a:pt x="217129" y="7345477"/>
                  <a:pt x="216037" y="7347115"/>
                </a:cubicBezTo>
                <a:cubicBezTo>
                  <a:pt x="214945" y="7348753"/>
                  <a:pt x="212897" y="7349572"/>
                  <a:pt x="209893" y="7349572"/>
                </a:cubicBezTo>
                <a:lnTo>
                  <a:pt x="193920" y="7349572"/>
                </a:lnTo>
                <a:lnTo>
                  <a:pt x="198425" y="7379881"/>
                </a:lnTo>
                <a:lnTo>
                  <a:pt x="212760" y="7379881"/>
                </a:lnTo>
                <a:cubicBezTo>
                  <a:pt x="234331" y="7379881"/>
                  <a:pt x="245117" y="7369232"/>
                  <a:pt x="245117" y="7347934"/>
                </a:cubicBezTo>
                <a:lnTo>
                  <a:pt x="245117" y="7192705"/>
                </a:lnTo>
                <a:lnTo>
                  <a:pt x="299181" y="7192705"/>
                </a:lnTo>
                <a:lnTo>
                  <a:pt x="299181" y="7162397"/>
                </a:lnTo>
                <a:lnTo>
                  <a:pt x="245117" y="7162397"/>
                </a:lnTo>
                <a:lnTo>
                  <a:pt x="245117" y="7090311"/>
                </a:lnTo>
                <a:close/>
                <a:moveTo>
                  <a:pt x="141085" y="6617233"/>
                </a:moveTo>
                <a:lnTo>
                  <a:pt x="141085" y="6652457"/>
                </a:lnTo>
                <a:lnTo>
                  <a:pt x="253308" y="6652457"/>
                </a:lnTo>
                <a:lnTo>
                  <a:pt x="253308" y="6801542"/>
                </a:lnTo>
                <a:lnTo>
                  <a:pt x="141085" y="6801542"/>
                </a:lnTo>
                <a:lnTo>
                  <a:pt x="141085" y="6836765"/>
                </a:lnTo>
                <a:lnTo>
                  <a:pt x="253308" y="6836765"/>
                </a:lnTo>
                <a:lnTo>
                  <a:pt x="253308" y="6857244"/>
                </a:lnTo>
                <a:lnTo>
                  <a:pt x="285255" y="6857244"/>
                </a:lnTo>
                <a:lnTo>
                  <a:pt x="285255" y="6617233"/>
                </a:lnTo>
                <a:close/>
                <a:moveTo>
                  <a:pt x="193920" y="6070841"/>
                </a:moveTo>
                <a:lnTo>
                  <a:pt x="193920" y="6181017"/>
                </a:lnTo>
                <a:lnTo>
                  <a:pt x="141085" y="6195761"/>
                </a:lnTo>
                <a:lnTo>
                  <a:pt x="146000" y="6233852"/>
                </a:lnTo>
                <a:lnTo>
                  <a:pt x="193920" y="6216240"/>
                </a:lnTo>
                <a:lnTo>
                  <a:pt x="193920" y="6346076"/>
                </a:lnTo>
                <a:cubicBezTo>
                  <a:pt x="193920" y="6369558"/>
                  <a:pt x="205661" y="6381299"/>
                  <a:pt x="229143" y="6381299"/>
                </a:cubicBezTo>
                <a:lnTo>
                  <a:pt x="306144" y="6381299"/>
                </a:lnTo>
                <a:lnTo>
                  <a:pt x="306144" y="6346076"/>
                </a:lnTo>
                <a:lnTo>
                  <a:pt x="245117" y="6346076"/>
                </a:lnTo>
                <a:cubicBezTo>
                  <a:pt x="232284" y="6346076"/>
                  <a:pt x="225867" y="6339659"/>
                  <a:pt x="225867" y="6326826"/>
                </a:cubicBezTo>
                <a:lnTo>
                  <a:pt x="225867" y="6205182"/>
                </a:lnTo>
                <a:lnTo>
                  <a:pt x="281979" y="6184294"/>
                </a:lnTo>
                <a:cubicBezTo>
                  <a:pt x="279794" y="6196035"/>
                  <a:pt x="275767" y="6209414"/>
                  <a:pt x="269896" y="6224432"/>
                </a:cubicBezTo>
                <a:cubicBezTo>
                  <a:pt x="264026" y="6239449"/>
                  <a:pt x="256312" y="6255969"/>
                  <a:pt x="246755" y="6273990"/>
                </a:cubicBezTo>
                <a:lnTo>
                  <a:pt x="272558" y="6291602"/>
                </a:lnTo>
                <a:cubicBezTo>
                  <a:pt x="282115" y="6272489"/>
                  <a:pt x="290648" y="6252761"/>
                  <a:pt x="298157" y="6232419"/>
                </a:cubicBezTo>
                <a:cubicBezTo>
                  <a:pt x="305666" y="6212076"/>
                  <a:pt x="312014" y="6191256"/>
                  <a:pt x="317202" y="6169958"/>
                </a:cubicBezTo>
                <a:lnTo>
                  <a:pt x="302867" y="6142926"/>
                </a:lnTo>
                <a:lnTo>
                  <a:pt x="225867" y="6169958"/>
                </a:lnTo>
                <a:lnTo>
                  <a:pt x="225867" y="6070841"/>
                </a:lnTo>
                <a:close/>
                <a:moveTo>
                  <a:pt x="217675" y="5632986"/>
                </a:moveTo>
                <a:lnTo>
                  <a:pt x="217675" y="5705072"/>
                </a:lnTo>
                <a:lnTo>
                  <a:pt x="143952" y="5705072"/>
                </a:lnTo>
                <a:lnTo>
                  <a:pt x="143952" y="5735380"/>
                </a:lnTo>
                <a:lnTo>
                  <a:pt x="209893" y="5735380"/>
                </a:lnTo>
                <a:cubicBezTo>
                  <a:pt x="202248" y="5761047"/>
                  <a:pt x="192828" y="5785075"/>
                  <a:pt x="181633" y="5807465"/>
                </a:cubicBezTo>
                <a:cubicBezTo>
                  <a:pt x="170438" y="5829856"/>
                  <a:pt x="156922" y="5850608"/>
                  <a:pt x="141085" y="5869721"/>
                </a:cubicBezTo>
                <a:lnTo>
                  <a:pt x="160335" y="5892247"/>
                </a:lnTo>
                <a:cubicBezTo>
                  <a:pt x="172895" y="5875865"/>
                  <a:pt x="184022" y="5859004"/>
                  <a:pt x="193715" y="5841665"/>
                </a:cubicBezTo>
                <a:cubicBezTo>
                  <a:pt x="203408" y="5824327"/>
                  <a:pt x="211395" y="5805418"/>
                  <a:pt x="217675" y="5784939"/>
                </a:cubicBezTo>
                <a:lnTo>
                  <a:pt x="217675" y="5882418"/>
                </a:lnTo>
                <a:cubicBezTo>
                  <a:pt x="217675" y="5885694"/>
                  <a:pt x="217129" y="5888152"/>
                  <a:pt x="216037" y="5889790"/>
                </a:cubicBezTo>
                <a:cubicBezTo>
                  <a:pt x="214945" y="5891428"/>
                  <a:pt x="212897" y="5892247"/>
                  <a:pt x="209893" y="5892247"/>
                </a:cubicBezTo>
                <a:lnTo>
                  <a:pt x="193920" y="5892247"/>
                </a:lnTo>
                <a:lnTo>
                  <a:pt x="198425" y="5922556"/>
                </a:lnTo>
                <a:lnTo>
                  <a:pt x="212760" y="5922556"/>
                </a:lnTo>
                <a:cubicBezTo>
                  <a:pt x="234331" y="5922556"/>
                  <a:pt x="245117" y="5911907"/>
                  <a:pt x="245117" y="5890609"/>
                </a:cubicBezTo>
                <a:lnTo>
                  <a:pt x="245117" y="5735380"/>
                </a:lnTo>
                <a:lnTo>
                  <a:pt x="299181" y="5735380"/>
                </a:lnTo>
                <a:lnTo>
                  <a:pt x="299181" y="5705072"/>
                </a:lnTo>
                <a:lnTo>
                  <a:pt x="245117" y="5705072"/>
                </a:lnTo>
                <a:lnTo>
                  <a:pt x="245117" y="5632986"/>
                </a:lnTo>
                <a:close/>
                <a:moveTo>
                  <a:pt x="201702" y="5086594"/>
                </a:moveTo>
                <a:lnTo>
                  <a:pt x="201702" y="5174653"/>
                </a:lnTo>
                <a:lnTo>
                  <a:pt x="142723" y="5174653"/>
                </a:lnTo>
                <a:lnTo>
                  <a:pt x="142723" y="5209467"/>
                </a:lnTo>
                <a:lnTo>
                  <a:pt x="201702" y="5209467"/>
                </a:lnTo>
                <a:cubicBezTo>
                  <a:pt x="199791" y="5250424"/>
                  <a:pt x="193715" y="5286467"/>
                  <a:pt x="183476" y="5317595"/>
                </a:cubicBezTo>
                <a:cubicBezTo>
                  <a:pt x="173236" y="5348722"/>
                  <a:pt x="159106" y="5376164"/>
                  <a:pt x="141085" y="5399919"/>
                </a:cubicBezTo>
                <a:lnTo>
                  <a:pt x="163611" y="5425722"/>
                </a:lnTo>
                <a:cubicBezTo>
                  <a:pt x="184909" y="5398691"/>
                  <a:pt x="201156" y="5367222"/>
                  <a:pt x="212351" y="5331315"/>
                </a:cubicBezTo>
                <a:cubicBezTo>
                  <a:pt x="223546" y="5295409"/>
                  <a:pt x="230236" y="5254383"/>
                  <a:pt x="232420" y="5208238"/>
                </a:cubicBezTo>
                <a:lnTo>
                  <a:pt x="266005" y="5208238"/>
                </a:lnTo>
                <a:cubicBezTo>
                  <a:pt x="266005" y="5239366"/>
                  <a:pt x="265869" y="5264760"/>
                  <a:pt x="265596" y="5284419"/>
                </a:cubicBezTo>
                <a:cubicBezTo>
                  <a:pt x="265323" y="5304079"/>
                  <a:pt x="264913" y="5319643"/>
                  <a:pt x="264367" y="5331111"/>
                </a:cubicBezTo>
                <a:cubicBezTo>
                  <a:pt x="263821" y="5342579"/>
                  <a:pt x="263275" y="5350975"/>
                  <a:pt x="262729" y="5356300"/>
                </a:cubicBezTo>
                <a:cubicBezTo>
                  <a:pt x="262182" y="5361624"/>
                  <a:pt x="261636" y="5365515"/>
                  <a:pt x="261090" y="5367972"/>
                </a:cubicBezTo>
                <a:cubicBezTo>
                  <a:pt x="259998" y="5373434"/>
                  <a:pt x="257882" y="5377188"/>
                  <a:pt x="254742" y="5379236"/>
                </a:cubicBezTo>
                <a:cubicBezTo>
                  <a:pt x="251602" y="5381284"/>
                  <a:pt x="247301" y="5382308"/>
                  <a:pt x="241840" y="5382308"/>
                </a:cubicBezTo>
                <a:lnTo>
                  <a:pt x="225867" y="5382308"/>
                </a:lnTo>
                <a:lnTo>
                  <a:pt x="227505" y="5419169"/>
                </a:lnTo>
                <a:lnTo>
                  <a:pt x="246755" y="5419169"/>
                </a:lnTo>
                <a:cubicBezTo>
                  <a:pt x="259862" y="5419169"/>
                  <a:pt x="269964" y="5415142"/>
                  <a:pt x="277064" y="5407087"/>
                </a:cubicBezTo>
                <a:cubicBezTo>
                  <a:pt x="284163" y="5399032"/>
                  <a:pt x="289419" y="5388656"/>
                  <a:pt x="292832" y="5375959"/>
                </a:cubicBezTo>
                <a:cubicBezTo>
                  <a:pt x="296245" y="5363262"/>
                  <a:pt x="298225" y="5349132"/>
                  <a:pt x="298771" y="5333568"/>
                </a:cubicBezTo>
                <a:cubicBezTo>
                  <a:pt x="299317" y="5318005"/>
                  <a:pt x="299590" y="5302850"/>
                  <a:pt x="299590" y="5288105"/>
                </a:cubicBezTo>
                <a:lnTo>
                  <a:pt x="299590" y="5173015"/>
                </a:lnTo>
                <a:lnTo>
                  <a:pt x="234058" y="5173015"/>
                </a:lnTo>
                <a:lnTo>
                  <a:pt x="234058" y="5086594"/>
                </a:lnTo>
                <a:close/>
                <a:moveTo>
                  <a:pt x="200064" y="4586379"/>
                </a:moveTo>
                <a:cubicBezTo>
                  <a:pt x="195968" y="4625153"/>
                  <a:pt x="189210" y="4659898"/>
                  <a:pt x="179790" y="4690616"/>
                </a:cubicBezTo>
                <a:cubicBezTo>
                  <a:pt x="170369" y="4721335"/>
                  <a:pt x="157468" y="4747889"/>
                  <a:pt x="141085" y="4770279"/>
                </a:cubicBezTo>
                <a:lnTo>
                  <a:pt x="165250" y="4792806"/>
                </a:lnTo>
                <a:cubicBezTo>
                  <a:pt x="186275" y="4760585"/>
                  <a:pt x="201156" y="4726454"/>
                  <a:pt x="209893" y="4690412"/>
                </a:cubicBezTo>
                <a:lnTo>
                  <a:pt x="266005" y="4690412"/>
                </a:lnTo>
                <a:cubicBezTo>
                  <a:pt x="259452" y="4788437"/>
                  <a:pt x="228461" y="4864208"/>
                  <a:pt x="173032" y="4917726"/>
                </a:cubicBezTo>
                <a:lnTo>
                  <a:pt x="192282" y="4946396"/>
                </a:lnTo>
                <a:cubicBezTo>
                  <a:pt x="223136" y="4917453"/>
                  <a:pt x="247779" y="4880932"/>
                  <a:pt x="266210" y="4836835"/>
                </a:cubicBezTo>
                <a:cubicBezTo>
                  <a:pt x="284641" y="4792737"/>
                  <a:pt x="296723" y="4739697"/>
                  <a:pt x="302457" y="4677715"/>
                </a:cubicBezTo>
                <a:lnTo>
                  <a:pt x="283617" y="4650273"/>
                </a:lnTo>
                <a:lnTo>
                  <a:pt x="217675" y="4655188"/>
                </a:lnTo>
                <a:cubicBezTo>
                  <a:pt x="221498" y="4642901"/>
                  <a:pt x="224365" y="4631842"/>
                  <a:pt x="226276" y="4622013"/>
                </a:cubicBezTo>
                <a:cubicBezTo>
                  <a:pt x="228188" y="4612183"/>
                  <a:pt x="230236" y="4603991"/>
                  <a:pt x="232420" y="4597438"/>
                </a:cubicBezTo>
                <a:close/>
                <a:moveTo>
                  <a:pt x="250032" y="4175966"/>
                </a:moveTo>
                <a:cubicBezTo>
                  <a:pt x="224092" y="4248324"/>
                  <a:pt x="187776" y="4304846"/>
                  <a:pt x="141085" y="4345530"/>
                </a:cubicBezTo>
                <a:lnTo>
                  <a:pt x="158697" y="4372562"/>
                </a:lnTo>
                <a:cubicBezTo>
                  <a:pt x="168253" y="4363006"/>
                  <a:pt x="177332" y="4353449"/>
                  <a:pt x="185933" y="4343892"/>
                </a:cubicBezTo>
                <a:cubicBezTo>
                  <a:pt x="194534" y="4334335"/>
                  <a:pt x="202521" y="4324096"/>
                  <a:pt x="209893" y="4313174"/>
                </a:cubicBezTo>
                <a:lnTo>
                  <a:pt x="209893" y="4454068"/>
                </a:lnTo>
                <a:lnTo>
                  <a:pt x="237335" y="4454068"/>
                </a:lnTo>
                <a:lnTo>
                  <a:pt x="237335" y="4273445"/>
                </a:lnTo>
                <a:cubicBezTo>
                  <a:pt x="241158" y="4266073"/>
                  <a:pt x="245117" y="4258564"/>
                  <a:pt x="249213" y="4250919"/>
                </a:cubicBezTo>
                <a:cubicBezTo>
                  <a:pt x="253308" y="4243273"/>
                  <a:pt x="257131" y="4235901"/>
                  <a:pt x="260681" y="4228801"/>
                </a:cubicBezTo>
                <a:cubicBezTo>
                  <a:pt x="264230" y="4221702"/>
                  <a:pt x="267302" y="4215081"/>
                  <a:pt x="269896" y="4208937"/>
                </a:cubicBezTo>
                <a:cubicBezTo>
                  <a:pt x="272490" y="4202793"/>
                  <a:pt x="274333" y="4197674"/>
                  <a:pt x="275425" y="4193578"/>
                </a:cubicBezTo>
                <a:close/>
                <a:moveTo>
                  <a:pt x="233649" y="3618106"/>
                </a:moveTo>
                <a:lnTo>
                  <a:pt x="233649" y="3704526"/>
                </a:lnTo>
                <a:lnTo>
                  <a:pt x="147228" y="3704526"/>
                </a:lnTo>
                <a:lnTo>
                  <a:pt x="147228" y="3739750"/>
                </a:lnTo>
                <a:lnTo>
                  <a:pt x="224229" y="3739750"/>
                </a:lnTo>
                <a:cubicBezTo>
                  <a:pt x="208938" y="3803917"/>
                  <a:pt x="181223" y="3857161"/>
                  <a:pt x="141085" y="3899484"/>
                </a:cubicBezTo>
                <a:lnTo>
                  <a:pt x="161564" y="3926926"/>
                </a:lnTo>
                <a:cubicBezTo>
                  <a:pt x="177947" y="3910543"/>
                  <a:pt x="191940" y="3892043"/>
                  <a:pt x="203545" y="3871428"/>
                </a:cubicBezTo>
                <a:cubicBezTo>
                  <a:pt x="215150" y="3850813"/>
                  <a:pt x="225184" y="3827672"/>
                  <a:pt x="233649" y="3802005"/>
                </a:cubicBezTo>
                <a:lnTo>
                  <a:pt x="233649" y="3922011"/>
                </a:lnTo>
                <a:cubicBezTo>
                  <a:pt x="233649" y="3926379"/>
                  <a:pt x="232898" y="3929315"/>
                  <a:pt x="231396" y="3930816"/>
                </a:cubicBezTo>
                <a:cubicBezTo>
                  <a:pt x="229894" y="3932318"/>
                  <a:pt x="227505" y="3933069"/>
                  <a:pt x="224229" y="3933069"/>
                </a:cubicBezTo>
                <a:lnTo>
                  <a:pt x="204979" y="3933069"/>
                </a:lnTo>
                <a:lnTo>
                  <a:pt x="209893" y="3968293"/>
                </a:lnTo>
                <a:lnTo>
                  <a:pt x="232010" y="3968293"/>
                </a:lnTo>
                <a:cubicBezTo>
                  <a:pt x="243752" y="3968293"/>
                  <a:pt x="252284" y="3965631"/>
                  <a:pt x="257609" y="3960306"/>
                </a:cubicBezTo>
                <a:cubicBezTo>
                  <a:pt x="262933" y="3954982"/>
                  <a:pt x="265596" y="3946449"/>
                  <a:pt x="265596" y="3934707"/>
                </a:cubicBezTo>
                <a:lnTo>
                  <a:pt x="265596" y="3739750"/>
                </a:lnTo>
                <a:lnTo>
                  <a:pt x="329899" y="3739750"/>
                </a:lnTo>
                <a:lnTo>
                  <a:pt x="329899" y="3704526"/>
                </a:lnTo>
                <a:lnTo>
                  <a:pt x="265596" y="3704526"/>
                </a:lnTo>
                <a:lnTo>
                  <a:pt x="265596" y="3618106"/>
                </a:lnTo>
                <a:close/>
                <a:moveTo>
                  <a:pt x="270511" y="3138475"/>
                </a:moveTo>
                <a:cubicBezTo>
                  <a:pt x="254674" y="3182709"/>
                  <a:pt x="235765" y="3221209"/>
                  <a:pt x="213784" y="3253975"/>
                </a:cubicBezTo>
                <a:cubicBezTo>
                  <a:pt x="191804" y="3286741"/>
                  <a:pt x="167571" y="3315002"/>
                  <a:pt x="141085" y="3338757"/>
                </a:cubicBezTo>
                <a:lnTo>
                  <a:pt x="157058" y="3372342"/>
                </a:lnTo>
                <a:cubicBezTo>
                  <a:pt x="168799" y="3362786"/>
                  <a:pt x="179721" y="3352478"/>
                  <a:pt x="189824" y="3341419"/>
                </a:cubicBezTo>
                <a:cubicBezTo>
                  <a:pt x="199927" y="3330361"/>
                  <a:pt x="209211" y="3318278"/>
                  <a:pt x="217675" y="3305172"/>
                </a:cubicBezTo>
                <a:lnTo>
                  <a:pt x="217675" y="3479241"/>
                </a:lnTo>
                <a:lnTo>
                  <a:pt x="249622" y="3479241"/>
                </a:lnTo>
                <a:lnTo>
                  <a:pt x="249622" y="3260119"/>
                </a:lnTo>
                <a:cubicBezTo>
                  <a:pt x="255629" y="3250562"/>
                  <a:pt x="261090" y="3241278"/>
                  <a:pt x="266005" y="3232267"/>
                </a:cubicBezTo>
                <a:cubicBezTo>
                  <a:pt x="270920" y="3223257"/>
                  <a:pt x="275289" y="3214724"/>
                  <a:pt x="279112" y="3206670"/>
                </a:cubicBezTo>
                <a:cubicBezTo>
                  <a:pt x="282934" y="3198614"/>
                  <a:pt x="286347" y="3191105"/>
                  <a:pt x="289351" y="3184142"/>
                </a:cubicBezTo>
                <a:cubicBezTo>
                  <a:pt x="292355" y="3177180"/>
                  <a:pt x="295222" y="3171105"/>
                  <a:pt x="297952" y="3165917"/>
                </a:cubicBezTo>
                <a:close/>
                <a:moveTo>
                  <a:pt x="294675" y="2680142"/>
                </a:moveTo>
                <a:lnTo>
                  <a:pt x="141085" y="2687923"/>
                </a:lnTo>
                <a:lnTo>
                  <a:pt x="142723" y="2723147"/>
                </a:lnTo>
                <a:lnTo>
                  <a:pt x="280340" y="2718642"/>
                </a:lnTo>
                <a:cubicBezTo>
                  <a:pt x="277064" y="2730383"/>
                  <a:pt x="272490" y="2742328"/>
                  <a:pt x="266620" y="2754479"/>
                </a:cubicBezTo>
                <a:cubicBezTo>
                  <a:pt x="260749" y="2766630"/>
                  <a:pt x="253035" y="2779668"/>
                  <a:pt x="243479" y="2793593"/>
                </a:cubicBezTo>
                <a:lnTo>
                  <a:pt x="243479" y="2745674"/>
                </a:lnTo>
                <a:lnTo>
                  <a:pt x="211532" y="2745674"/>
                </a:lnTo>
                <a:lnTo>
                  <a:pt x="211532" y="2817759"/>
                </a:lnTo>
                <a:cubicBezTo>
                  <a:pt x="211532" y="2850798"/>
                  <a:pt x="207777" y="2879809"/>
                  <a:pt x="200268" y="2904793"/>
                </a:cubicBezTo>
                <a:cubicBezTo>
                  <a:pt x="192760" y="2929777"/>
                  <a:pt x="181087" y="2950871"/>
                  <a:pt x="165250" y="2968073"/>
                </a:cubicBezTo>
                <a:lnTo>
                  <a:pt x="187776" y="2995105"/>
                </a:lnTo>
                <a:cubicBezTo>
                  <a:pt x="206890" y="2974626"/>
                  <a:pt x="220952" y="2949300"/>
                  <a:pt x="229963" y="2919128"/>
                </a:cubicBezTo>
                <a:cubicBezTo>
                  <a:pt x="238973" y="2888957"/>
                  <a:pt x="243479" y="2854074"/>
                  <a:pt x="243479" y="2814482"/>
                </a:cubicBezTo>
                <a:lnTo>
                  <a:pt x="257814" y="2830455"/>
                </a:lnTo>
                <a:cubicBezTo>
                  <a:pt x="263002" y="2823629"/>
                  <a:pt x="268121" y="2816120"/>
                  <a:pt x="273173" y="2807929"/>
                </a:cubicBezTo>
                <a:cubicBezTo>
                  <a:pt x="278224" y="2799737"/>
                  <a:pt x="283276" y="2790795"/>
                  <a:pt x="288327" y="2781102"/>
                </a:cubicBezTo>
                <a:cubicBezTo>
                  <a:pt x="293378" y="2771409"/>
                  <a:pt x="298362" y="2760760"/>
                  <a:pt x="303277" y="2749155"/>
                </a:cubicBezTo>
                <a:cubicBezTo>
                  <a:pt x="308191" y="2737551"/>
                  <a:pt x="313379" y="2724649"/>
                  <a:pt x="318840" y="2710450"/>
                </a:cubicBezTo>
                <a:close/>
                <a:moveTo>
                  <a:pt x="190643" y="2152895"/>
                </a:moveTo>
                <a:cubicBezTo>
                  <a:pt x="185455" y="2197948"/>
                  <a:pt x="178834" y="2236038"/>
                  <a:pt x="170779" y="2267166"/>
                </a:cubicBezTo>
                <a:cubicBezTo>
                  <a:pt x="162724" y="2298294"/>
                  <a:pt x="152826" y="2323687"/>
                  <a:pt x="141085" y="2343347"/>
                </a:cubicBezTo>
                <a:lnTo>
                  <a:pt x="165250" y="2363826"/>
                </a:lnTo>
                <a:cubicBezTo>
                  <a:pt x="172622" y="2352085"/>
                  <a:pt x="178971" y="2339661"/>
                  <a:pt x="184295" y="2326555"/>
                </a:cubicBezTo>
                <a:cubicBezTo>
                  <a:pt x="189619" y="2313448"/>
                  <a:pt x="193920" y="2298704"/>
                  <a:pt x="197197" y="2282320"/>
                </a:cubicBezTo>
                <a:lnTo>
                  <a:pt x="250032" y="2282320"/>
                </a:lnTo>
                <a:cubicBezTo>
                  <a:pt x="246755" y="2329559"/>
                  <a:pt x="240065" y="2369628"/>
                  <a:pt x="229963" y="2402531"/>
                </a:cubicBezTo>
                <a:cubicBezTo>
                  <a:pt x="219860" y="2435433"/>
                  <a:pt x="205798" y="2461032"/>
                  <a:pt x="187776" y="2479326"/>
                </a:cubicBezTo>
                <a:lnTo>
                  <a:pt x="213170" y="2501443"/>
                </a:lnTo>
                <a:cubicBezTo>
                  <a:pt x="232284" y="2479053"/>
                  <a:pt x="247438" y="2449563"/>
                  <a:pt x="258633" y="2412975"/>
                </a:cubicBezTo>
                <a:cubicBezTo>
                  <a:pt x="269828" y="2376386"/>
                  <a:pt x="277064" y="2332835"/>
                  <a:pt x="280340" y="2282320"/>
                </a:cubicBezTo>
                <a:lnTo>
                  <a:pt x="326622" y="2282320"/>
                </a:lnTo>
                <a:lnTo>
                  <a:pt x="326622" y="2247097"/>
                </a:lnTo>
                <a:lnTo>
                  <a:pt x="206617" y="2247097"/>
                </a:lnTo>
                <a:cubicBezTo>
                  <a:pt x="210440" y="2228803"/>
                  <a:pt x="213580" y="2212351"/>
                  <a:pt x="216037" y="2197743"/>
                </a:cubicBezTo>
                <a:cubicBezTo>
                  <a:pt x="218495" y="2183135"/>
                  <a:pt x="220269" y="2171326"/>
                  <a:pt x="221362" y="2162315"/>
                </a:cubicBezTo>
                <a:close/>
                <a:moveTo>
                  <a:pt x="228734" y="1663843"/>
                </a:moveTo>
                <a:lnTo>
                  <a:pt x="201702" y="1669986"/>
                </a:lnTo>
                <a:lnTo>
                  <a:pt x="211122" y="1745348"/>
                </a:lnTo>
                <a:lnTo>
                  <a:pt x="155420" y="1756407"/>
                </a:lnTo>
                <a:lnTo>
                  <a:pt x="158287" y="1791631"/>
                </a:lnTo>
                <a:lnTo>
                  <a:pt x="214399" y="1778933"/>
                </a:lnTo>
                <a:lnTo>
                  <a:pt x="222590" y="1852657"/>
                </a:lnTo>
                <a:lnTo>
                  <a:pt x="141085" y="1868630"/>
                </a:lnTo>
                <a:lnTo>
                  <a:pt x="143952" y="1903854"/>
                </a:lnTo>
                <a:lnTo>
                  <a:pt x="224229" y="1886242"/>
                </a:lnTo>
                <a:lnTo>
                  <a:pt x="238564" y="2015668"/>
                </a:lnTo>
                <a:lnTo>
                  <a:pt x="270511" y="2007886"/>
                </a:lnTo>
                <a:lnTo>
                  <a:pt x="254537" y="1879689"/>
                </a:lnTo>
                <a:lnTo>
                  <a:pt x="329489" y="1863715"/>
                </a:lnTo>
                <a:lnTo>
                  <a:pt x="326622" y="1830131"/>
                </a:lnTo>
                <a:lnTo>
                  <a:pt x="251260" y="1847743"/>
                </a:lnTo>
                <a:lnTo>
                  <a:pt x="243479" y="1771152"/>
                </a:lnTo>
                <a:lnTo>
                  <a:pt x="300819" y="1758046"/>
                </a:lnTo>
                <a:lnTo>
                  <a:pt x="297542" y="1722822"/>
                </a:lnTo>
                <a:lnTo>
                  <a:pt x="238564" y="1737566"/>
                </a:lnTo>
                <a:close/>
                <a:moveTo>
                  <a:pt x="150915" y="1296436"/>
                </a:moveTo>
                <a:lnTo>
                  <a:pt x="150915" y="1326744"/>
                </a:lnTo>
                <a:lnTo>
                  <a:pt x="197197" y="1326744"/>
                </a:lnTo>
                <a:lnTo>
                  <a:pt x="197197" y="1453303"/>
                </a:lnTo>
                <a:lnTo>
                  <a:pt x="141085" y="1453303"/>
                </a:lnTo>
                <a:lnTo>
                  <a:pt x="141085" y="1483611"/>
                </a:lnTo>
                <a:lnTo>
                  <a:pt x="281979" y="1483611"/>
                </a:lnTo>
                <a:lnTo>
                  <a:pt x="281979" y="1453303"/>
                </a:lnTo>
                <a:lnTo>
                  <a:pt x="224229" y="1453303"/>
                </a:lnTo>
                <a:lnTo>
                  <a:pt x="224229" y="1326744"/>
                </a:lnTo>
                <a:lnTo>
                  <a:pt x="267644" y="1326744"/>
                </a:lnTo>
                <a:lnTo>
                  <a:pt x="267644" y="1296436"/>
                </a:lnTo>
                <a:close/>
                <a:moveTo>
                  <a:pt x="168117" y="736937"/>
                </a:moveTo>
                <a:lnTo>
                  <a:pt x="141085" y="756187"/>
                </a:lnTo>
                <a:cubicBezTo>
                  <a:pt x="148457" y="775301"/>
                  <a:pt x="154533" y="793390"/>
                  <a:pt x="159311" y="810456"/>
                </a:cubicBezTo>
                <a:cubicBezTo>
                  <a:pt x="164089" y="827522"/>
                  <a:pt x="167571" y="843017"/>
                  <a:pt x="169755" y="856943"/>
                </a:cubicBezTo>
                <a:lnTo>
                  <a:pt x="198425" y="837693"/>
                </a:lnTo>
                <a:cubicBezTo>
                  <a:pt x="197333" y="827044"/>
                  <a:pt x="194125" y="813186"/>
                  <a:pt x="188800" y="796121"/>
                </a:cubicBezTo>
                <a:cubicBezTo>
                  <a:pt x="183476" y="779055"/>
                  <a:pt x="176581" y="759327"/>
                  <a:pt x="168117" y="736937"/>
                </a:cubicBezTo>
                <a:close/>
                <a:moveTo>
                  <a:pt x="265596" y="732432"/>
                </a:moveTo>
                <a:cubicBezTo>
                  <a:pt x="262592" y="800967"/>
                  <a:pt x="253104" y="857967"/>
                  <a:pt x="237130" y="903429"/>
                </a:cubicBezTo>
                <a:cubicBezTo>
                  <a:pt x="221157" y="948892"/>
                  <a:pt x="198698" y="984047"/>
                  <a:pt x="169755" y="1008895"/>
                </a:cubicBezTo>
                <a:lnTo>
                  <a:pt x="189005" y="1039613"/>
                </a:lnTo>
                <a:cubicBezTo>
                  <a:pt x="205661" y="1027053"/>
                  <a:pt x="220474" y="1010465"/>
                  <a:pt x="233444" y="989850"/>
                </a:cubicBezTo>
                <a:cubicBezTo>
                  <a:pt x="246414" y="969234"/>
                  <a:pt x="257404" y="945820"/>
                  <a:pt x="266415" y="919608"/>
                </a:cubicBezTo>
                <a:cubicBezTo>
                  <a:pt x="275425" y="893395"/>
                  <a:pt x="282661" y="865066"/>
                  <a:pt x="288122" y="834621"/>
                </a:cubicBezTo>
                <a:cubicBezTo>
                  <a:pt x="293583" y="804176"/>
                  <a:pt x="297269" y="772707"/>
                  <a:pt x="299181" y="740214"/>
                </a:cubicBezTo>
                <a:close/>
                <a:moveTo>
                  <a:pt x="281569" y="240104"/>
                </a:moveTo>
                <a:lnTo>
                  <a:pt x="141085" y="245018"/>
                </a:lnTo>
                <a:lnTo>
                  <a:pt x="141085" y="280242"/>
                </a:lnTo>
                <a:lnTo>
                  <a:pt x="263957" y="280242"/>
                </a:lnTo>
                <a:cubicBezTo>
                  <a:pt x="264503" y="282973"/>
                  <a:pt x="264776" y="285703"/>
                  <a:pt x="264776" y="288434"/>
                </a:cubicBezTo>
                <a:cubicBezTo>
                  <a:pt x="264776" y="290891"/>
                  <a:pt x="264776" y="293348"/>
                  <a:pt x="264776" y="295806"/>
                </a:cubicBezTo>
                <a:cubicBezTo>
                  <a:pt x="264776" y="301813"/>
                  <a:pt x="264503" y="307820"/>
                  <a:pt x="263957" y="313827"/>
                </a:cubicBezTo>
                <a:cubicBezTo>
                  <a:pt x="263411" y="319834"/>
                  <a:pt x="262456" y="326661"/>
                  <a:pt x="261090" y="334306"/>
                </a:cubicBezTo>
                <a:lnTo>
                  <a:pt x="148867" y="334306"/>
                </a:lnTo>
                <a:lnTo>
                  <a:pt x="148867" y="369529"/>
                </a:lnTo>
                <a:lnTo>
                  <a:pt x="256175" y="369529"/>
                </a:lnTo>
                <a:cubicBezTo>
                  <a:pt x="251807" y="406118"/>
                  <a:pt x="241704" y="436836"/>
                  <a:pt x="225867" y="461684"/>
                </a:cubicBezTo>
                <a:cubicBezTo>
                  <a:pt x="210030" y="486531"/>
                  <a:pt x="188186" y="505508"/>
                  <a:pt x="160335" y="518615"/>
                </a:cubicBezTo>
                <a:lnTo>
                  <a:pt x="177947" y="548923"/>
                </a:lnTo>
                <a:cubicBezTo>
                  <a:pt x="218358" y="530629"/>
                  <a:pt x="248530" y="497863"/>
                  <a:pt x="268463" y="450625"/>
                </a:cubicBezTo>
                <a:cubicBezTo>
                  <a:pt x="288395" y="403388"/>
                  <a:pt x="298635" y="340177"/>
                  <a:pt x="299181" y="260992"/>
                </a:cubicBezTo>
                <a:close/>
                <a:moveTo>
                  <a:pt x="0" y="0"/>
                </a:moveTo>
                <a:lnTo>
                  <a:pt x="493554" y="0"/>
                </a:lnTo>
                <a:lnTo>
                  <a:pt x="493554" y="7554686"/>
                </a:lnTo>
                <a:lnTo>
                  <a:pt x="0" y="7554686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/>
          </a:p>
        </p:txBody>
      </p:sp>
      <p:sp>
        <p:nvSpPr>
          <p:cNvPr id="30" name="green 5">
            <a:extLst>
              <a:ext uri="{FF2B5EF4-FFF2-40B4-BE49-F238E27FC236}">
                <a16:creationId xmlns:a16="http://schemas.microsoft.com/office/drawing/2014/main" id="{2FDCE09C-71FA-CC4C-E09D-40476C61545C}"/>
              </a:ext>
            </a:extLst>
          </p:cNvPr>
          <p:cNvSpPr/>
          <p:nvPr/>
        </p:nvSpPr>
        <p:spPr>
          <a:xfrm>
            <a:off x="2074012" y="6923999"/>
            <a:ext cx="332836" cy="6858000"/>
          </a:xfrm>
          <a:prstGeom prst="rect">
            <a:avLst/>
          </a:prstGeom>
          <a:gradFill>
            <a:gsLst>
              <a:gs pos="0">
                <a:srgbClr val="00E500">
                  <a:alpha val="0"/>
                </a:srgbClr>
              </a:gs>
              <a:gs pos="80000">
                <a:srgbClr val="00E500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matrix 5">
            <a:extLst>
              <a:ext uri="{FF2B5EF4-FFF2-40B4-BE49-F238E27FC236}">
                <a16:creationId xmlns:a16="http://schemas.microsoft.com/office/drawing/2014/main" id="{C9FB5CD2-7966-A468-BEF6-03F742380A70}"/>
              </a:ext>
            </a:extLst>
          </p:cNvPr>
          <p:cNvSpPr/>
          <p:nvPr/>
        </p:nvSpPr>
        <p:spPr>
          <a:xfrm>
            <a:off x="2058654" y="-65999"/>
            <a:ext cx="408562" cy="6986528"/>
          </a:xfrm>
          <a:custGeom>
            <a:avLst/>
            <a:gdLst/>
            <a:ahLst/>
            <a:cxnLst/>
            <a:rect l="l" t="t" r="r" b="b"/>
            <a:pathLst>
              <a:path w="408562" h="6986528">
                <a:moveTo>
                  <a:pt x="129510" y="6530064"/>
                </a:moveTo>
                <a:lnTo>
                  <a:pt x="129510" y="6781133"/>
                </a:lnTo>
                <a:cubicBezTo>
                  <a:pt x="129510" y="6796151"/>
                  <a:pt x="132855" y="6807142"/>
                  <a:pt x="139544" y="6814104"/>
                </a:cubicBezTo>
                <a:cubicBezTo>
                  <a:pt x="146234" y="6821067"/>
                  <a:pt x="156132" y="6824548"/>
                  <a:pt x="169239" y="6824548"/>
                </a:cubicBezTo>
                <a:lnTo>
                  <a:pt x="260574" y="6824548"/>
                </a:lnTo>
                <a:lnTo>
                  <a:pt x="265489" y="6789325"/>
                </a:lnTo>
                <a:lnTo>
                  <a:pt x="177430" y="6789325"/>
                </a:lnTo>
                <a:cubicBezTo>
                  <a:pt x="171969" y="6789325"/>
                  <a:pt x="167942" y="6787960"/>
                  <a:pt x="165348" y="6785229"/>
                </a:cubicBezTo>
                <a:cubicBezTo>
                  <a:pt x="162754" y="6782498"/>
                  <a:pt x="161457" y="6777994"/>
                  <a:pt x="161457" y="6771713"/>
                </a:cubicBezTo>
                <a:lnTo>
                  <a:pt x="161457" y="6657851"/>
                </a:lnTo>
                <a:cubicBezTo>
                  <a:pt x="179478" y="6654848"/>
                  <a:pt x="197294" y="6650411"/>
                  <a:pt x="214906" y="6644540"/>
                </a:cubicBezTo>
                <a:cubicBezTo>
                  <a:pt x="232518" y="6638669"/>
                  <a:pt x="249925" y="6631912"/>
                  <a:pt x="267127" y="6624266"/>
                </a:cubicBezTo>
                <a:lnTo>
                  <a:pt x="260574" y="6586176"/>
                </a:lnTo>
                <a:cubicBezTo>
                  <a:pt x="230811" y="6605290"/>
                  <a:pt x="197772" y="6617986"/>
                  <a:pt x="161457" y="6624266"/>
                </a:cubicBezTo>
                <a:lnTo>
                  <a:pt x="161457" y="6530064"/>
                </a:lnTo>
                <a:close/>
                <a:moveTo>
                  <a:pt x="234771" y="6026677"/>
                </a:moveTo>
                <a:cubicBezTo>
                  <a:pt x="232859" y="6052344"/>
                  <a:pt x="229992" y="6075280"/>
                  <a:pt x="226170" y="6095486"/>
                </a:cubicBezTo>
                <a:cubicBezTo>
                  <a:pt x="222347" y="6115691"/>
                  <a:pt x="218388" y="6133303"/>
                  <a:pt x="214292" y="6148321"/>
                </a:cubicBezTo>
                <a:cubicBezTo>
                  <a:pt x="208831" y="6141768"/>
                  <a:pt x="203165" y="6135283"/>
                  <a:pt x="197294" y="6128866"/>
                </a:cubicBezTo>
                <a:cubicBezTo>
                  <a:pt x="191424" y="6122450"/>
                  <a:pt x="185349" y="6116101"/>
                  <a:pt x="179068" y="6109821"/>
                </a:cubicBezTo>
                <a:lnTo>
                  <a:pt x="161457" y="6141768"/>
                </a:lnTo>
                <a:cubicBezTo>
                  <a:pt x="163914" y="6144225"/>
                  <a:pt x="166235" y="6146751"/>
                  <a:pt x="168419" y="6149345"/>
                </a:cubicBezTo>
                <a:cubicBezTo>
                  <a:pt x="170604" y="6151939"/>
                  <a:pt x="173198" y="6154943"/>
                  <a:pt x="176201" y="6158356"/>
                </a:cubicBezTo>
                <a:cubicBezTo>
                  <a:pt x="179205" y="6161769"/>
                  <a:pt x="182686" y="6165728"/>
                  <a:pt x="186646" y="6170234"/>
                </a:cubicBezTo>
                <a:cubicBezTo>
                  <a:pt x="190605" y="6174738"/>
                  <a:pt x="195451" y="6180268"/>
                  <a:pt x="201185" y="6186821"/>
                </a:cubicBezTo>
                <a:cubicBezTo>
                  <a:pt x="193813" y="6211396"/>
                  <a:pt x="184325" y="6234332"/>
                  <a:pt x="172720" y="6255629"/>
                </a:cubicBezTo>
                <a:cubicBezTo>
                  <a:pt x="161115" y="6276928"/>
                  <a:pt x="146712" y="6296587"/>
                  <a:pt x="129510" y="6314608"/>
                </a:cubicBezTo>
                <a:lnTo>
                  <a:pt x="149989" y="6343279"/>
                </a:lnTo>
                <a:cubicBezTo>
                  <a:pt x="167191" y="6325257"/>
                  <a:pt x="181935" y="6305666"/>
                  <a:pt x="194223" y="6284505"/>
                </a:cubicBezTo>
                <a:cubicBezTo>
                  <a:pt x="206510" y="6263344"/>
                  <a:pt x="216886" y="6240339"/>
                  <a:pt x="225350" y="6215491"/>
                </a:cubicBezTo>
                <a:lnTo>
                  <a:pt x="257297" y="6261773"/>
                </a:lnTo>
                <a:lnTo>
                  <a:pt x="273271" y="6224912"/>
                </a:lnTo>
                <a:cubicBezTo>
                  <a:pt x="268083" y="6216447"/>
                  <a:pt x="262553" y="6208187"/>
                  <a:pt x="256683" y="6200132"/>
                </a:cubicBezTo>
                <a:cubicBezTo>
                  <a:pt x="250812" y="6192078"/>
                  <a:pt x="244600" y="6184363"/>
                  <a:pt x="238047" y="6176991"/>
                </a:cubicBezTo>
                <a:cubicBezTo>
                  <a:pt x="243508" y="6158970"/>
                  <a:pt x="248764" y="6138901"/>
                  <a:pt x="253816" y="6116784"/>
                </a:cubicBezTo>
                <a:cubicBezTo>
                  <a:pt x="258867" y="6094667"/>
                  <a:pt x="263714" y="6068864"/>
                  <a:pt x="268356" y="6039374"/>
                </a:cubicBezTo>
                <a:close/>
                <a:moveTo>
                  <a:pt x="183574" y="5520014"/>
                </a:moveTo>
                <a:cubicBezTo>
                  <a:pt x="179478" y="5555511"/>
                  <a:pt x="172925" y="5588686"/>
                  <a:pt x="163914" y="5619541"/>
                </a:cubicBezTo>
                <a:cubicBezTo>
                  <a:pt x="154903" y="5650395"/>
                  <a:pt x="143435" y="5679066"/>
                  <a:pt x="129510" y="5705551"/>
                </a:cubicBezTo>
                <a:lnTo>
                  <a:pt x="153265" y="5724801"/>
                </a:lnTo>
                <a:cubicBezTo>
                  <a:pt x="172379" y="5684663"/>
                  <a:pt x="185212" y="5650532"/>
                  <a:pt x="191765" y="5622408"/>
                </a:cubicBezTo>
                <a:lnTo>
                  <a:pt x="242962" y="5622408"/>
                </a:lnTo>
                <a:cubicBezTo>
                  <a:pt x="242962" y="5638791"/>
                  <a:pt x="241870" y="5654013"/>
                  <a:pt x="239685" y="5668075"/>
                </a:cubicBezTo>
                <a:cubicBezTo>
                  <a:pt x="237501" y="5682137"/>
                  <a:pt x="234361" y="5695722"/>
                  <a:pt x="230265" y="5708828"/>
                </a:cubicBezTo>
                <a:cubicBezTo>
                  <a:pt x="224804" y="5702548"/>
                  <a:pt x="219412" y="5696200"/>
                  <a:pt x="214087" y="5689783"/>
                </a:cubicBezTo>
                <a:cubicBezTo>
                  <a:pt x="208763" y="5683366"/>
                  <a:pt x="202960" y="5676881"/>
                  <a:pt x="196680" y="5670328"/>
                </a:cubicBezTo>
                <a:lnTo>
                  <a:pt x="182345" y="5701046"/>
                </a:lnTo>
                <a:cubicBezTo>
                  <a:pt x="187533" y="5706234"/>
                  <a:pt x="193335" y="5712582"/>
                  <a:pt x="199752" y="5720091"/>
                </a:cubicBezTo>
                <a:cubicBezTo>
                  <a:pt x="206169" y="5727600"/>
                  <a:pt x="212517" y="5736133"/>
                  <a:pt x="218797" y="5745690"/>
                </a:cubicBezTo>
                <a:cubicBezTo>
                  <a:pt x="212517" y="5766988"/>
                  <a:pt x="203779" y="5786716"/>
                  <a:pt x="192584" y="5804873"/>
                </a:cubicBezTo>
                <a:cubicBezTo>
                  <a:pt x="181389" y="5823031"/>
                  <a:pt x="167191" y="5840029"/>
                  <a:pt x="149989" y="5855865"/>
                </a:cubicBezTo>
                <a:lnTo>
                  <a:pt x="172515" y="5881669"/>
                </a:lnTo>
                <a:cubicBezTo>
                  <a:pt x="188898" y="5864467"/>
                  <a:pt x="202892" y="5846855"/>
                  <a:pt x="214497" y="5828833"/>
                </a:cubicBezTo>
                <a:cubicBezTo>
                  <a:pt x="226101" y="5810812"/>
                  <a:pt x="235044" y="5792654"/>
                  <a:pt x="241324" y="5774360"/>
                </a:cubicBezTo>
                <a:lnTo>
                  <a:pt x="254021" y="5795248"/>
                </a:lnTo>
                <a:lnTo>
                  <a:pt x="269994" y="5763301"/>
                </a:lnTo>
                <a:lnTo>
                  <a:pt x="254021" y="5737498"/>
                </a:lnTo>
                <a:cubicBezTo>
                  <a:pt x="259482" y="5721661"/>
                  <a:pt x="264192" y="5703026"/>
                  <a:pt x="268151" y="5681591"/>
                </a:cubicBezTo>
                <a:cubicBezTo>
                  <a:pt x="272110" y="5660157"/>
                  <a:pt x="276001" y="5634559"/>
                  <a:pt x="279824" y="5604796"/>
                </a:cubicBezTo>
                <a:lnTo>
                  <a:pt x="263850" y="5583908"/>
                </a:lnTo>
                <a:lnTo>
                  <a:pt x="199957" y="5587184"/>
                </a:lnTo>
                <a:cubicBezTo>
                  <a:pt x="202960" y="5577627"/>
                  <a:pt x="205349" y="5568480"/>
                  <a:pt x="207124" y="5559743"/>
                </a:cubicBezTo>
                <a:cubicBezTo>
                  <a:pt x="208899" y="5551005"/>
                  <a:pt x="210742" y="5541449"/>
                  <a:pt x="212654" y="5531073"/>
                </a:cubicBezTo>
                <a:close/>
                <a:moveTo>
                  <a:pt x="203024" y="5040792"/>
                </a:moveTo>
                <a:lnTo>
                  <a:pt x="203024" y="5127212"/>
                </a:lnTo>
                <a:lnTo>
                  <a:pt x="116603" y="5127212"/>
                </a:lnTo>
                <a:lnTo>
                  <a:pt x="116603" y="5162436"/>
                </a:lnTo>
                <a:lnTo>
                  <a:pt x="193604" y="5162436"/>
                </a:lnTo>
                <a:cubicBezTo>
                  <a:pt x="178313" y="5226603"/>
                  <a:pt x="150598" y="5279848"/>
                  <a:pt x="110460" y="5322170"/>
                </a:cubicBezTo>
                <a:lnTo>
                  <a:pt x="130939" y="5349612"/>
                </a:lnTo>
                <a:cubicBezTo>
                  <a:pt x="147322" y="5333229"/>
                  <a:pt x="161315" y="5314729"/>
                  <a:pt x="172920" y="5294114"/>
                </a:cubicBezTo>
                <a:cubicBezTo>
                  <a:pt x="184525" y="5273499"/>
                  <a:pt x="194559" y="5250358"/>
                  <a:pt x="203024" y="5224691"/>
                </a:cubicBezTo>
                <a:lnTo>
                  <a:pt x="203024" y="5344697"/>
                </a:lnTo>
                <a:cubicBezTo>
                  <a:pt x="203024" y="5349066"/>
                  <a:pt x="202273" y="5352001"/>
                  <a:pt x="200771" y="5353503"/>
                </a:cubicBezTo>
                <a:cubicBezTo>
                  <a:pt x="199269" y="5355004"/>
                  <a:pt x="196880" y="5355755"/>
                  <a:pt x="193604" y="5355755"/>
                </a:cubicBezTo>
                <a:lnTo>
                  <a:pt x="174354" y="5355755"/>
                </a:lnTo>
                <a:lnTo>
                  <a:pt x="179268" y="5390979"/>
                </a:lnTo>
                <a:lnTo>
                  <a:pt x="201385" y="5390979"/>
                </a:lnTo>
                <a:cubicBezTo>
                  <a:pt x="213127" y="5390979"/>
                  <a:pt x="221659" y="5388317"/>
                  <a:pt x="226984" y="5382992"/>
                </a:cubicBezTo>
                <a:cubicBezTo>
                  <a:pt x="232308" y="5377667"/>
                  <a:pt x="234971" y="5369135"/>
                  <a:pt x="234971" y="5357394"/>
                </a:cubicBezTo>
                <a:lnTo>
                  <a:pt x="234971" y="5162436"/>
                </a:lnTo>
                <a:lnTo>
                  <a:pt x="299274" y="5162436"/>
                </a:lnTo>
                <a:lnTo>
                  <a:pt x="299274" y="5127212"/>
                </a:lnTo>
                <a:lnTo>
                  <a:pt x="234971" y="5127212"/>
                </a:lnTo>
                <a:lnTo>
                  <a:pt x="234971" y="5040792"/>
                </a:lnTo>
                <a:close/>
                <a:moveTo>
                  <a:pt x="135958" y="4606109"/>
                </a:moveTo>
                <a:lnTo>
                  <a:pt x="135958" y="4641333"/>
                </a:lnTo>
                <a:lnTo>
                  <a:pt x="192070" y="4641333"/>
                </a:lnTo>
                <a:lnTo>
                  <a:pt x="192070" y="4798200"/>
                </a:lnTo>
                <a:lnTo>
                  <a:pt x="119985" y="4798200"/>
                </a:lnTo>
                <a:lnTo>
                  <a:pt x="119985" y="4833424"/>
                </a:lnTo>
                <a:lnTo>
                  <a:pt x="292825" y="4833424"/>
                </a:lnTo>
                <a:lnTo>
                  <a:pt x="292825" y="4798200"/>
                </a:lnTo>
                <a:lnTo>
                  <a:pt x="224017" y="4798200"/>
                </a:lnTo>
                <a:lnTo>
                  <a:pt x="224017" y="4641333"/>
                </a:lnTo>
                <a:lnTo>
                  <a:pt x="280129" y="4641333"/>
                </a:lnTo>
                <a:lnTo>
                  <a:pt x="280129" y="4606109"/>
                </a:lnTo>
                <a:close/>
                <a:moveTo>
                  <a:pt x="152036" y="4173169"/>
                </a:moveTo>
                <a:lnTo>
                  <a:pt x="129510" y="4187504"/>
                </a:lnTo>
                <a:lnTo>
                  <a:pt x="152036" y="4266143"/>
                </a:lnTo>
                <a:lnTo>
                  <a:pt x="174563" y="4253037"/>
                </a:lnTo>
                <a:close/>
                <a:moveTo>
                  <a:pt x="243372" y="4157196"/>
                </a:moveTo>
                <a:cubicBezTo>
                  <a:pt x="243372" y="4215083"/>
                  <a:pt x="236750" y="4262867"/>
                  <a:pt x="223507" y="4300547"/>
                </a:cubicBezTo>
                <a:cubicBezTo>
                  <a:pt x="210264" y="4338228"/>
                  <a:pt x="189717" y="4365670"/>
                  <a:pt x="161866" y="4382872"/>
                </a:cubicBezTo>
                <a:lnTo>
                  <a:pt x="180707" y="4408265"/>
                </a:lnTo>
                <a:cubicBezTo>
                  <a:pt x="196544" y="4397616"/>
                  <a:pt x="210196" y="4383759"/>
                  <a:pt x="221664" y="4366694"/>
                </a:cubicBezTo>
                <a:cubicBezTo>
                  <a:pt x="233132" y="4349628"/>
                  <a:pt x="242552" y="4330241"/>
                  <a:pt x="249925" y="4308534"/>
                </a:cubicBezTo>
                <a:cubicBezTo>
                  <a:pt x="257297" y="4286826"/>
                  <a:pt x="262758" y="4263549"/>
                  <a:pt x="266308" y="4238701"/>
                </a:cubicBezTo>
                <a:cubicBezTo>
                  <a:pt x="269858" y="4213854"/>
                  <a:pt x="271769" y="4188324"/>
                  <a:pt x="272042" y="4162111"/>
                </a:cubicBezTo>
                <a:close/>
                <a:moveTo>
                  <a:pt x="193813" y="4153919"/>
                </a:moveTo>
                <a:lnTo>
                  <a:pt x="172925" y="4166616"/>
                </a:lnTo>
                <a:lnTo>
                  <a:pt x="195451" y="4243616"/>
                </a:lnTo>
                <a:lnTo>
                  <a:pt x="215930" y="4229281"/>
                </a:lnTo>
                <a:close/>
                <a:moveTo>
                  <a:pt x="183879" y="3642751"/>
                </a:moveTo>
                <a:lnTo>
                  <a:pt x="156847" y="3652171"/>
                </a:lnTo>
                <a:lnTo>
                  <a:pt x="172820" y="3732038"/>
                </a:lnTo>
                <a:lnTo>
                  <a:pt x="119985" y="3756203"/>
                </a:lnTo>
                <a:lnTo>
                  <a:pt x="129405" y="3786511"/>
                </a:lnTo>
                <a:lnTo>
                  <a:pt x="177735" y="3761118"/>
                </a:lnTo>
                <a:lnTo>
                  <a:pt x="206405" y="3927405"/>
                </a:lnTo>
                <a:lnTo>
                  <a:pt x="233437" y="3916347"/>
                </a:lnTo>
                <a:lnTo>
                  <a:pt x="201490" y="3748421"/>
                </a:lnTo>
                <a:lnTo>
                  <a:pt x="248182" y="3724256"/>
                </a:lnTo>
                <a:lnTo>
                  <a:pt x="225655" y="3796341"/>
                </a:lnTo>
                <a:lnTo>
                  <a:pt x="246543" y="3813953"/>
                </a:lnTo>
                <a:lnTo>
                  <a:pt x="281767" y="3706644"/>
                </a:lnTo>
                <a:lnTo>
                  <a:pt x="268661" y="3685756"/>
                </a:lnTo>
                <a:lnTo>
                  <a:pt x="196985" y="3720979"/>
                </a:lnTo>
                <a:close/>
                <a:moveTo>
                  <a:pt x="138825" y="3214316"/>
                </a:moveTo>
                <a:lnTo>
                  <a:pt x="138825" y="3245035"/>
                </a:lnTo>
                <a:lnTo>
                  <a:pt x="203129" y="3245035"/>
                </a:lnTo>
                <a:lnTo>
                  <a:pt x="203129" y="3365040"/>
                </a:lnTo>
                <a:lnTo>
                  <a:pt x="119985" y="3365040"/>
                </a:lnTo>
                <a:lnTo>
                  <a:pt x="119985" y="3395348"/>
                </a:lnTo>
                <a:lnTo>
                  <a:pt x="276442" y="3395348"/>
                </a:lnTo>
                <a:lnTo>
                  <a:pt x="276442" y="3365040"/>
                </a:lnTo>
                <a:lnTo>
                  <a:pt x="230160" y="3365040"/>
                </a:lnTo>
                <a:lnTo>
                  <a:pt x="230160" y="3214316"/>
                </a:lnTo>
                <a:close/>
                <a:moveTo>
                  <a:pt x="196575" y="2664647"/>
                </a:moveTo>
                <a:lnTo>
                  <a:pt x="196575" y="2736733"/>
                </a:lnTo>
                <a:lnTo>
                  <a:pt x="122852" y="2736733"/>
                </a:lnTo>
                <a:lnTo>
                  <a:pt x="122852" y="2767041"/>
                </a:lnTo>
                <a:lnTo>
                  <a:pt x="188793" y="2767041"/>
                </a:lnTo>
                <a:cubicBezTo>
                  <a:pt x="181148" y="2792708"/>
                  <a:pt x="171728" y="2816736"/>
                  <a:pt x="160533" y="2839127"/>
                </a:cubicBezTo>
                <a:cubicBezTo>
                  <a:pt x="149338" y="2861517"/>
                  <a:pt x="135822" y="2882268"/>
                  <a:pt x="119985" y="2901382"/>
                </a:cubicBezTo>
                <a:lnTo>
                  <a:pt x="139235" y="2923909"/>
                </a:lnTo>
                <a:cubicBezTo>
                  <a:pt x="151795" y="2907526"/>
                  <a:pt x="162922" y="2890665"/>
                  <a:pt x="172615" y="2873326"/>
                </a:cubicBezTo>
                <a:cubicBezTo>
                  <a:pt x="182308" y="2855987"/>
                  <a:pt x="190295" y="2837078"/>
                  <a:pt x="196575" y="2816600"/>
                </a:cubicBezTo>
                <a:lnTo>
                  <a:pt x="196575" y="2914079"/>
                </a:lnTo>
                <a:cubicBezTo>
                  <a:pt x="196575" y="2917355"/>
                  <a:pt x="196029" y="2919813"/>
                  <a:pt x="194937" y="2921451"/>
                </a:cubicBezTo>
                <a:cubicBezTo>
                  <a:pt x="193845" y="2923089"/>
                  <a:pt x="191797" y="2923909"/>
                  <a:pt x="188793" y="2923909"/>
                </a:cubicBezTo>
                <a:lnTo>
                  <a:pt x="172820" y="2923909"/>
                </a:lnTo>
                <a:lnTo>
                  <a:pt x="177325" y="2954217"/>
                </a:lnTo>
                <a:lnTo>
                  <a:pt x="191660" y="2954217"/>
                </a:lnTo>
                <a:cubicBezTo>
                  <a:pt x="213231" y="2954217"/>
                  <a:pt x="224017" y="2943568"/>
                  <a:pt x="224017" y="2922270"/>
                </a:cubicBezTo>
                <a:lnTo>
                  <a:pt x="224017" y="2767041"/>
                </a:lnTo>
                <a:lnTo>
                  <a:pt x="278081" y="2767041"/>
                </a:lnTo>
                <a:lnTo>
                  <a:pt x="278081" y="2736733"/>
                </a:lnTo>
                <a:lnTo>
                  <a:pt x="224017" y="2736733"/>
                </a:lnTo>
                <a:lnTo>
                  <a:pt x="224017" y="2664647"/>
                </a:lnTo>
                <a:close/>
                <a:moveTo>
                  <a:pt x="259755" y="2201294"/>
                </a:moveTo>
                <a:lnTo>
                  <a:pt x="129510" y="2206209"/>
                </a:lnTo>
                <a:lnTo>
                  <a:pt x="129510" y="2236518"/>
                </a:lnTo>
                <a:lnTo>
                  <a:pt x="243372" y="2236518"/>
                </a:lnTo>
                <a:cubicBezTo>
                  <a:pt x="238730" y="2260000"/>
                  <a:pt x="229173" y="2279250"/>
                  <a:pt x="214701" y="2294268"/>
                </a:cubicBezTo>
                <a:lnTo>
                  <a:pt x="214701" y="2260683"/>
                </a:lnTo>
                <a:lnTo>
                  <a:pt x="187260" y="2259045"/>
                </a:lnTo>
                <a:lnTo>
                  <a:pt x="187260" y="2345465"/>
                </a:lnTo>
                <a:cubicBezTo>
                  <a:pt x="187260" y="2381234"/>
                  <a:pt x="175519" y="2412089"/>
                  <a:pt x="152036" y="2438029"/>
                </a:cubicBezTo>
                <a:lnTo>
                  <a:pt x="172925" y="2458917"/>
                </a:lnTo>
                <a:cubicBezTo>
                  <a:pt x="200776" y="2431066"/>
                  <a:pt x="214701" y="2393249"/>
                  <a:pt x="214701" y="2345465"/>
                </a:cubicBezTo>
                <a:lnTo>
                  <a:pt x="214701" y="2310241"/>
                </a:lnTo>
                <a:lnTo>
                  <a:pt x="227398" y="2326215"/>
                </a:lnTo>
                <a:cubicBezTo>
                  <a:pt x="238047" y="2314474"/>
                  <a:pt x="247331" y="2300958"/>
                  <a:pt x="255249" y="2285667"/>
                </a:cubicBezTo>
                <a:cubicBezTo>
                  <a:pt x="263168" y="2270376"/>
                  <a:pt x="270950" y="2252355"/>
                  <a:pt x="278595" y="2231603"/>
                </a:cubicBezTo>
                <a:close/>
                <a:moveTo>
                  <a:pt x="225550" y="1627461"/>
                </a:moveTo>
                <a:lnTo>
                  <a:pt x="225550" y="1728217"/>
                </a:lnTo>
                <a:lnTo>
                  <a:pt x="180497" y="1728217"/>
                </a:lnTo>
                <a:lnTo>
                  <a:pt x="180497" y="1640568"/>
                </a:lnTo>
                <a:lnTo>
                  <a:pt x="148550" y="1640568"/>
                </a:lnTo>
                <a:lnTo>
                  <a:pt x="148550" y="1728217"/>
                </a:lnTo>
                <a:lnTo>
                  <a:pt x="110460" y="1728217"/>
                </a:lnTo>
                <a:lnTo>
                  <a:pt x="110460" y="1763440"/>
                </a:lnTo>
                <a:lnTo>
                  <a:pt x="148550" y="1763440"/>
                </a:lnTo>
                <a:lnTo>
                  <a:pt x="148550" y="1848222"/>
                </a:lnTo>
                <a:lnTo>
                  <a:pt x="180497" y="1848222"/>
                </a:lnTo>
                <a:lnTo>
                  <a:pt x="180497" y="1763440"/>
                </a:lnTo>
                <a:lnTo>
                  <a:pt x="225550" y="1763440"/>
                </a:lnTo>
                <a:lnTo>
                  <a:pt x="225550" y="1787605"/>
                </a:lnTo>
                <a:cubicBezTo>
                  <a:pt x="225550" y="1820644"/>
                  <a:pt x="220772" y="1849997"/>
                  <a:pt x="211215" y="1875664"/>
                </a:cubicBezTo>
                <a:cubicBezTo>
                  <a:pt x="201659" y="1901331"/>
                  <a:pt x="186641" y="1923175"/>
                  <a:pt x="166162" y="1941196"/>
                </a:cubicBezTo>
                <a:lnTo>
                  <a:pt x="188689" y="1969866"/>
                </a:lnTo>
                <a:cubicBezTo>
                  <a:pt x="212444" y="1948568"/>
                  <a:pt x="229851" y="1922833"/>
                  <a:pt x="240909" y="1892661"/>
                </a:cubicBezTo>
                <a:cubicBezTo>
                  <a:pt x="251968" y="1862489"/>
                  <a:pt x="257497" y="1826924"/>
                  <a:pt x="257497" y="1785967"/>
                </a:cubicBezTo>
                <a:lnTo>
                  <a:pt x="257497" y="1763440"/>
                </a:lnTo>
                <a:lnTo>
                  <a:pt x="300503" y="1763440"/>
                </a:lnTo>
                <a:lnTo>
                  <a:pt x="300503" y="1728217"/>
                </a:lnTo>
                <a:lnTo>
                  <a:pt x="257497" y="1728217"/>
                </a:lnTo>
                <a:lnTo>
                  <a:pt x="257497" y="1627461"/>
                </a:lnTo>
                <a:close/>
                <a:moveTo>
                  <a:pt x="178964" y="1132266"/>
                </a:moveTo>
                <a:cubicBezTo>
                  <a:pt x="174868" y="1171039"/>
                  <a:pt x="168110" y="1205785"/>
                  <a:pt x="158690" y="1236503"/>
                </a:cubicBezTo>
                <a:cubicBezTo>
                  <a:pt x="149269" y="1267221"/>
                  <a:pt x="136368" y="1293775"/>
                  <a:pt x="119985" y="1316165"/>
                </a:cubicBezTo>
                <a:lnTo>
                  <a:pt x="144150" y="1338692"/>
                </a:lnTo>
                <a:cubicBezTo>
                  <a:pt x="165175" y="1306472"/>
                  <a:pt x="180056" y="1272340"/>
                  <a:pt x="188793" y="1236298"/>
                </a:cubicBezTo>
                <a:lnTo>
                  <a:pt x="244905" y="1236298"/>
                </a:lnTo>
                <a:cubicBezTo>
                  <a:pt x="238352" y="1334323"/>
                  <a:pt x="207361" y="1410095"/>
                  <a:pt x="151932" y="1463613"/>
                </a:cubicBezTo>
                <a:lnTo>
                  <a:pt x="171182" y="1492283"/>
                </a:lnTo>
                <a:cubicBezTo>
                  <a:pt x="202036" y="1463339"/>
                  <a:pt x="226679" y="1426819"/>
                  <a:pt x="245110" y="1382721"/>
                </a:cubicBezTo>
                <a:cubicBezTo>
                  <a:pt x="263541" y="1338623"/>
                  <a:pt x="275623" y="1285584"/>
                  <a:pt x="281357" y="1223601"/>
                </a:cubicBezTo>
                <a:lnTo>
                  <a:pt x="262517" y="1196160"/>
                </a:lnTo>
                <a:lnTo>
                  <a:pt x="196575" y="1201075"/>
                </a:lnTo>
                <a:cubicBezTo>
                  <a:pt x="200398" y="1188787"/>
                  <a:pt x="203265" y="1177729"/>
                  <a:pt x="205176" y="1167899"/>
                </a:cubicBezTo>
                <a:cubicBezTo>
                  <a:pt x="207088" y="1158069"/>
                  <a:pt x="209136" y="1149878"/>
                  <a:pt x="211320" y="1143325"/>
                </a:cubicBezTo>
                <a:close/>
                <a:moveTo>
                  <a:pt x="264050" y="683353"/>
                </a:moveTo>
                <a:lnTo>
                  <a:pt x="110460" y="691135"/>
                </a:lnTo>
                <a:lnTo>
                  <a:pt x="112098" y="726358"/>
                </a:lnTo>
                <a:lnTo>
                  <a:pt x="249715" y="721853"/>
                </a:lnTo>
                <a:cubicBezTo>
                  <a:pt x="246439" y="733594"/>
                  <a:pt x="241865" y="745540"/>
                  <a:pt x="235995" y="757691"/>
                </a:cubicBezTo>
                <a:cubicBezTo>
                  <a:pt x="230124" y="769841"/>
                  <a:pt x="222410" y="782880"/>
                  <a:pt x="212854" y="796805"/>
                </a:cubicBezTo>
                <a:lnTo>
                  <a:pt x="212854" y="748885"/>
                </a:lnTo>
                <a:lnTo>
                  <a:pt x="180907" y="748885"/>
                </a:lnTo>
                <a:lnTo>
                  <a:pt x="180907" y="820970"/>
                </a:lnTo>
                <a:cubicBezTo>
                  <a:pt x="180907" y="854009"/>
                  <a:pt x="177152" y="883021"/>
                  <a:pt x="169643" y="908005"/>
                </a:cubicBezTo>
                <a:cubicBezTo>
                  <a:pt x="162135" y="932989"/>
                  <a:pt x="150462" y="954082"/>
                  <a:pt x="134625" y="971284"/>
                </a:cubicBezTo>
                <a:lnTo>
                  <a:pt x="157151" y="998316"/>
                </a:lnTo>
                <a:cubicBezTo>
                  <a:pt x="176265" y="977837"/>
                  <a:pt x="190327" y="952512"/>
                  <a:pt x="199338" y="922340"/>
                </a:cubicBezTo>
                <a:cubicBezTo>
                  <a:pt x="208348" y="892168"/>
                  <a:pt x="212854" y="857286"/>
                  <a:pt x="212854" y="817694"/>
                </a:cubicBezTo>
                <a:lnTo>
                  <a:pt x="227189" y="833667"/>
                </a:lnTo>
                <a:cubicBezTo>
                  <a:pt x="232377" y="826841"/>
                  <a:pt x="237496" y="819332"/>
                  <a:pt x="242548" y="811140"/>
                </a:cubicBezTo>
                <a:cubicBezTo>
                  <a:pt x="247599" y="802949"/>
                  <a:pt x="252651" y="794007"/>
                  <a:pt x="257702" y="784313"/>
                </a:cubicBezTo>
                <a:cubicBezTo>
                  <a:pt x="262753" y="774620"/>
                  <a:pt x="267737" y="763971"/>
                  <a:pt x="272652" y="752366"/>
                </a:cubicBezTo>
                <a:cubicBezTo>
                  <a:pt x="277566" y="740762"/>
                  <a:pt x="282754" y="727860"/>
                  <a:pt x="288215" y="713662"/>
                </a:cubicBezTo>
                <a:close/>
                <a:moveTo>
                  <a:pt x="206405" y="253280"/>
                </a:moveTo>
                <a:cubicBezTo>
                  <a:pt x="221969" y="253280"/>
                  <a:pt x="234120" y="257922"/>
                  <a:pt x="242857" y="267206"/>
                </a:cubicBezTo>
                <a:cubicBezTo>
                  <a:pt x="251595" y="276489"/>
                  <a:pt x="255964" y="289732"/>
                  <a:pt x="255964" y="306934"/>
                </a:cubicBezTo>
                <a:cubicBezTo>
                  <a:pt x="255964" y="322498"/>
                  <a:pt x="251595" y="334854"/>
                  <a:pt x="242857" y="344001"/>
                </a:cubicBezTo>
                <a:cubicBezTo>
                  <a:pt x="234120" y="353148"/>
                  <a:pt x="221969" y="357722"/>
                  <a:pt x="206405" y="357722"/>
                </a:cubicBezTo>
                <a:cubicBezTo>
                  <a:pt x="191387" y="357722"/>
                  <a:pt x="179373" y="352943"/>
                  <a:pt x="170363" y="343387"/>
                </a:cubicBezTo>
                <a:cubicBezTo>
                  <a:pt x="161352" y="333830"/>
                  <a:pt x="156847" y="321133"/>
                  <a:pt x="156847" y="305296"/>
                </a:cubicBezTo>
                <a:cubicBezTo>
                  <a:pt x="156847" y="289732"/>
                  <a:pt x="161420" y="277172"/>
                  <a:pt x="170567" y="267615"/>
                </a:cubicBezTo>
                <a:cubicBezTo>
                  <a:pt x="179715" y="258058"/>
                  <a:pt x="191660" y="253280"/>
                  <a:pt x="206405" y="253280"/>
                </a:cubicBezTo>
                <a:close/>
                <a:moveTo>
                  <a:pt x="207224" y="222971"/>
                </a:moveTo>
                <a:cubicBezTo>
                  <a:pt x="179919" y="222971"/>
                  <a:pt x="158553" y="230822"/>
                  <a:pt x="143126" y="246522"/>
                </a:cubicBezTo>
                <a:cubicBezTo>
                  <a:pt x="127698" y="262223"/>
                  <a:pt x="119985" y="283725"/>
                  <a:pt x="119985" y="311030"/>
                </a:cubicBezTo>
                <a:cubicBezTo>
                  <a:pt x="119985" y="323044"/>
                  <a:pt x="121896" y="335400"/>
                  <a:pt x="125719" y="348097"/>
                </a:cubicBezTo>
                <a:cubicBezTo>
                  <a:pt x="129542" y="360794"/>
                  <a:pt x="135549" y="374173"/>
                  <a:pt x="143740" y="388235"/>
                </a:cubicBezTo>
                <a:cubicBezTo>
                  <a:pt x="151932" y="402297"/>
                  <a:pt x="162376" y="417247"/>
                  <a:pt x="175073" y="433084"/>
                </a:cubicBezTo>
                <a:cubicBezTo>
                  <a:pt x="187769" y="448920"/>
                  <a:pt x="202992" y="465850"/>
                  <a:pt x="220740" y="483871"/>
                </a:cubicBezTo>
                <a:lnTo>
                  <a:pt x="269480" y="483871"/>
                </a:lnTo>
                <a:cubicBezTo>
                  <a:pt x="249820" y="464757"/>
                  <a:pt x="232823" y="446873"/>
                  <a:pt x="218488" y="430217"/>
                </a:cubicBezTo>
                <a:cubicBezTo>
                  <a:pt x="204152" y="413561"/>
                  <a:pt x="191797" y="397723"/>
                  <a:pt x="181421" y="382706"/>
                </a:cubicBezTo>
                <a:cubicBezTo>
                  <a:pt x="190978" y="387075"/>
                  <a:pt x="201490" y="389259"/>
                  <a:pt x="212958" y="389259"/>
                </a:cubicBezTo>
                <a:cubicBezTo>
                  <a:pt x="224699" y="389259"/>
                  <a:pt x="235485" y="387211"/>
                  <a:pt x="245315" y="383115"/>
                </a:cubicBezTo>
                <a:cubicBezTo>
                  <a:pt x="255145" y="379020"/>
                  <a:pt x="263541" y="373286"/>
                  <a:pt x="270504" y="365913"/>
                </a:cubicBezTo>
                <a:cubicBezTo>
                  <a:pt x="277466" y="358541"/>
                  <a:pt x="282927" y="349871"/>
                  <a:pt x="286887" y="339905"/>
                </a:cubicBezTo>
                <a:cubicBezTo>
                  <a:pt x="290846" y="329939"/>
                  <a:pt x="292825" y="319085"/>
                  <a:pt x="292825" y="307344"/>
                </a:cubicBezTo>
                <a:cubicBezTo>
                  <a:pt x="292825" y="294511"/>
                  <a:pt x="290778" y="282906"/>
                  <a:pt x="286682" y="272530"/>
                </a:cubicBezTo>
                <a:cubicBezTo>
                  <a:pt x="282586" y="262154"/>
                  <a:pt x="276716" y="253280"/>
                  <a:pt x="269070" y="245908"/>
                </a:cubicBezTo>
                <a:cubicBezTo>
                  <a:pt x="261425" y="238535"/>
                  <a:pt x="252346" y="232870"/>
                  <a:pt x="241833" y="228910"/>
                </a:cubicBezTo>
                <a:cubicBezTo>
                  <a:pt x="231321" y="224951"/>
                  <a:pt x="219785" y="222971"/>
                  <a:pt x="207224" y="222971"/>
                </a:cubicBezTo>
                <a:close/>
                <a:moveTo>
                  <a:pt x="0" y="0"/>
                </a:moveTo>
                <a:lnTo>
                  <a:pt x="408562" y="0"/>
                </a:lnTo>
                <a:lnTo>
                  <a:pt x="408562" y="6986528"/>
                </a:lnTo>
                <a:lnTo>
                  <a:pt x="0" y="6986528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/>
          </a:p>
        </p:txBody>
      </p:sp>
      <p:sp>
        <p:nvSpPr>
          <p:cNvPr id="40" name="green 6">
            <a:extLst>
              <a:ext uri="{FF2B5EF4-FFF2-40B4-BE49-F238E27FC236}">
                <a16:creationId xmlns:a16="http://schemas.microsoft.com/office/drawing/2014/main" id="{C3F88730-0425-24E7-214C-7F06A4F84B9F}"/>
              </a:ext>
            </a:extLst>
          </p:cNvPr>
          <p:cNvSpPr/>
          <p:nvPr/>
        </p:nvSpPr>
        <p:spPr>
          <a:xfrm>
            <a:off x="2482574" y="6858000"/>
            <a:ext cx="332836" cy="6858000"/>
          </a:xfrm>
          <a:prstGeom prst="rect">
            <a:avLst/>
          </a:prstGeom>
          <a:gradFill>
            <a:gsLst>
              <a:gs pos="0">
                <a:srgbClr val="00E500">
                  <a:alpha val="0"/>
                </a:srgbClr>
              </a:gs>
              <a:gs pos="80000">
                <a:srgbClr val="00E500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Matrix 6">
            <a:extLst>
              <a:ext uri="{FF2B5EF4-FFF2-40B4-BE49-F238E27FC236}">
                <a16:creationId xmlns:a16="http://schemas.microsoft.com/office/drawing/2014/main" id="{BC2E93C9-DF4D-B6A7-F9F5-71F06818001B}"/>
              </a:ext>
            </a:extLst>
          </p:cNvPr>
          <p:cNvSpPr/>
          <p:nvPr/>
        </p:nvSpPr>
        <p:spPr>
          <a:xfrm>
            <a:off x="2444003" y="-25352"/>
            <a:ext cx="437699" cy="6986528"/>
          </a:xfrm>
          <a:custGeom>
            <a:avLst/>
            <a:gdLst/>
            <a:ahLst/>
            <a:cxnLst/>
            <a:rect l="l" t="t" r="r" b="b"/>
            <a:pathLst>
              <a:path w="466927" h="6830885">
                <a:moveTo>
                  <a:pt x="214723" y="6463914"/>
                </a:moveTo>
                <a:cubicBezTo>
                  <a:pt x="195882" y="6463914"/>
                  <a:pt x="174584" y="6468283"/>
                  <a:pt x="150829" y="6477020"/>
                </a:cubicBezTo>
                <a:lnTo>
                  <a:pt x="150829" y="6513882"/>
                </a:lnTo>
                <a:cubicBezTo>
                  <a:pt x="162297" y="6507602"/>
                  <a:pt x="173355" y="6503028"/>
                  <a:pt x="184004" y="6500161"/>
                </a:cubicBezTo>
                <a:cubicBezTo>
                  <a:pt x="194653" y="6497294"/>
                  <a:pt x="205712" y="6495861"/>
                  <a:pt x="217180" y="6495861"/>
                </a:cubicBezTo>
                <a:cubicBezTo>
                  <a:pt x="235201" y="6495861"/>
                  <a:pt x="249605" y="6500707"/>
                  <a:pt x="260390" y="6510400"/>
                </a:cubicBezTo>
                <a:cubicBezTo>
                  <a:pt x="271176" y="6520094"/>
                  <a:pt x="276568" y="6533132"/>
                  <a:pt x="276568" y="6549515"/>
                </a:cubicBezTo>
                <a:cubicBezTo>
                  <a:pt x="276568" y="6566171"/>
                  <a:pt x="270766" y="6578390"/>
                  <a:pt x="259161" y="6586172"/>
                </a:cubicBezTo>
                <a:cubicBezTo>
                  <a:pt x="247557" y="6593954"/>
                  <a:pt x="229331" y="6597845"/>
                  <a:pt x="204483" y="6597845"/>
                </a:cubicBezTo>
                <a:cubicBezTo>
                  <a:pt x="204210" y="6597845"/>
                  <a:pt x="202640" y="6597708"/>
                  <a:pt x="199773" y="6597435"/>
                </a:cubicBezTo>
                <a:cubicBezTo>
                  <a:pt x="196906" y="6597162"/>
                  <a:pt x="194107" y="6597026"/>
                  <a:pt x="191377" y="6597026"/>
                </a:cubicBezTo>
                <a:lnTo>
                  <a:pt x="191377" y="6622829"/>
                </a:lnTo>
                <a:lnTo>
                  <a:pt x="260185" y="6693276"/>
                </a:lnTo>
                <a:lnTo>
                  <a:pt x="150829" y="6693276"/>
                </a:lnTo>
                <a:lnTo>
                  <a:pt x="150829" y="6724404"/>
                </a:lnTo>
                <a:lnTo>
                  <a:pt x="304829" y="6724404"/>
                </a:lnTo>
                <a:lnTo>
                  <a:pt x="304829" y="6689180"/>
                </a:lnTo>
                <a:lnTo>
                  <a:pt x="238887" y="6623238"/>
                </a:lnTo>
                <a:cubicBezTo>
                  <a:pt x="262643" y="6622146"/>
                  <a:pt x="281142" y="6614842"/>
                  <a:pt x="294385" y="6601326"/>
                </a:cubicBezTo>
                <a:cubicBezTo>
                  <a:pt x="307628" y="6587810"/>
                  <a:pt x="314249" y="6569857"/>
                  <a:pt x="314249" y="6547467"/>
                </a:cubicBezTo>
                <a:cubicBezTo>
                  <a:pt x="314249" y="6534634"/>
                  <a:pt x="311997" y="6523097"/>
                  <a:pt x="307491" y="6512858"/>
                </a:cubicBezTo>
                <a:cubicBezTo>
                  <a:pt x="302986" y="6502619"/>
                  <a:pt x="296433" y="6493881"/>
                  <a:pt x="287832" y="6486645"/>
                </a:cubicBezTo>
                <a:cubicBezTo>
                  <a:pt x="279231" y="6479409"/>
                  <a:pt x="268786" y="6473812"/>
                  <a:pt x="256499" y="6469853"/>
                </a:cubicBezTo>
                <a:cubicBezTo>
                  <a:pt x="244212" y="6465893"/>
                  <a:pt x="230286" y="6463914"/>
                  <a:pt x="214723" y="6463914"/>
                </a:cubicBezTo>
                <a:close/>
                <a:moveTo>
                  <a:pt x="150829" y="5978139"/>
                </a:moveTo>
                <a:lnTo>
                  <a:pt x="150829" y="6008447"/>
                </a:lnTo>
                <a:lnTo>
                  <a:pt x="276159" y="6008447"/>
                </a:lnTo>
                <a:cubicBezTo>
                  <a:pt x="276159" y="6010359"/>
                  <a:pt x="275817" y="6012338"/>
                  <a:pt x="275135" y="6014386"/>
                </a:cubicBezTo>
                <a:cubicBezTo>
                  <a:pt x="274452" y="6016434"/>
                  <a:pt x="272814" y="6019369"/>
                  <a:pt x="270220" y="6023192"/>
                </a:cubicBezTo>
                <a:cubicBezTo>
                  <a:pt x="267626" y="6027015"/>
                  <a:pt x="263735" y="6032134"/>
                  <a:pt x="258547" y="6038551"/>
                </a:cubicBezTo>
                <a:cubicBezTo>
                  <a:pt x="253359" y="6044968"/>
                  <a:pt x="246396" y="6053500"/>
                  <a:pt x="237659" y="6064150"/>
                </a:cubicBezTo>
                <a:cubicBezTo>
                  <a:pt x="220457" y="6084628"/>
                  <a:pt x="207760" y="6106063"/>
                  <a:pt x="199568" y="6128453"/>
                </a:cubicBezTo>
                <a:cubicBezTo>
                  <a:pt x="191377" y="6150843"/>
                  <a:pt x="187281" y="6175281"/>
                  <a:pt x="187281" y="6201767"/>
                </a:cubicBezTo>
                <a:lnTo>
                  <a:pt x="187281" y="6234942"/>
                </a:lnTo>
                <a:lnTo>
                  <a:pt x="222504" y="6234942"/>
                </a:lnTo>
                <a:lnTo>
                  <a:pt x="222504" y="6199719"/>
                </a:lnTo>
                <a:cubicBezTo>
                  <a:pt x="222504" y="6177602"/>
                  <a:pt x="225918" y="6157260"/>
                  <a:pt x="232744" y="6138692"/>
                </a:cubicBezTo>
                <a:cubicBezTo>
                  <a:pt x="239570" y="6120125"/>
                  <a:pt x="250356" y="6101830"/>
                  <a:pt x="265100" y="6083809"/>
                </a:cubicBezTo>
                <a:cubicBezTo>
                  <a:pt x="269742" y="6078075"/>
                  <a:pt x="273497" y="6073501"/>
                  <a:pt x="276364" y="6070088"/>
                </a:cubicBezTo>
                <a:cubicBezTo>
                  <a:pt x="279231" y="6066675"/>
                  <a:pt x="281415" y="6064081"/>
                  <a:pt x="282917" y="6062306"/>
                </a:cubicBezTo>
                <a:cubicBezTo>
                  <a:pt x="284419" y="6060532"/>
                  <a:pt x="285579" y="6059235"/>
                  <a:pt x="286398" y="6058416"/>
                </a:cubicBezTo>
                <a:cubicBezTo>
                  <a:pt x="287217" y="6057596"/>
                  <a:pt x="287900" y="6056777"/>
                  <a:pt x="288446" y="6055958"/>
                </a:cubicBezTo>
                <a:cubicBezTo>
                  <a:pt x="308925" y="6031110"/>
                  <a:pt x="319164" y="6009130"/>
                  <a:pt x="319164" y="5990016"/>
                </a:cubicBezTo>
                <a:lnTo>
                  <a:pt x="319164" y="5978139"/>
                </a:lnTo>
                <a:close/>
                <a:moveTo>
                  <a:pt x="150829" y="5512433"/>
                </a:moveTo>
                <a:lnTo>
                  <a:pt x="150829" y="5749167"/>
                </a:lnTo>
                <a:lnTo>
                  <a:pt x="184824" y="5749167"/>
                </a:lnTo>
                <a:lnTo>
                  <a:pt x="184824" y="5639810"/>
                </a:lnTo>
                <a:lnTo>
                  <a:pt x="258137" y="5639810"/>
                </a:lnTo>
                <a:lnTo>
                  <a:pt x="258137" y="5608683"/>
                </a:lnTo>
                <a:lnTo>
                  <a:pt x="184824" y="5608683"/>
                </a:lnTo>
                <a:lnTo>
                  <a:pt x="184824" y="5542332"/>
                </a:lnTo>
                <a:lnTo>
                  <a:pt x="274111" y="5542332"/>
                </a:lnTo>
                <a:lnTo>
                  <a:pt x="274111" y="5512433"/>
                </a:lnTo>
                <a:close/>
                <a:moveTo>
                  <a:pt x="169669" y="5069663"/>
                </a:moveTo>
                <a:lnTo>
                  <a:pt x="169669" y="5100381"/>
                </a:lnTo>
                <a:lnTo>
                  <a:pt x="233973" y="5100381"/>
                </a:lnTo>
                <a:lnTo>
                  <a:pt x="233973" y="5220387"/>
                </a:lnTo>
                <a:lnTo>
                  <a:pt x="150829" y="5220387"/>
                </a:lnTo>
                <a:lnTo>
                  <a:pt x="150829" y="5250695"/>
                </a:lnTo>
                <a:lnTo>
                  <a:pt x="307286" y="5250695"/>
                </a:lnTo>
                <a:lnTo>
                  <a:pt x="307286" y="5220387"/>
                </a:lnTo>
                <a:lnTo>
                  <a:pt x="261004" y="5220387"/>
                </a:lnTo>
                <a:lnTo>
                  <a:pt x="261004" y="5069663"/>
                </a:lnTo>
                <a:close/>
                <a:moveTo>
                  <a:pt x="214723" y="4517023"/>
                </a:moveTo>
                <a:lnTo>
                  <a:pt x="187691" y="4526443"/>
                </a:lnTo>
                <a:lnTo>
                  <a:pt x="203664" y="4606310"/>
                </a:lnTo>
                <a:lnTo>
                  <a:pt x="150829" y="4630475"/>
                </a:lnTo>
                <a:lnTo>
                  <a:pt x="160249" y="4660784"/>
                </a:lnTo>
                <a:lnTo>
                  <a:pt x="208579" y="4635390"/>
                </a:lnTo>
                <a:lnTo>
                  <a:pt x="237249" y="4801677"/>
                </a:lnTo>
                <a:lnTo>
                  <a:pt x="264281" y="4790619"/>
                </a:lnTo>
                <a:lnTo>
                  <a:pt x="232334" y="4622693"/>
                </a:lnTo>
                <a:lnTo>
                  <a:pt x="279026" y="4598528"/>
                </a:lnTo>
                <a:lnTo>
                  <a:pt x="256499" y="4670613"/>
                </a:lnTo>
                <a:lnTo>
                  <a:pt x="277388" y="4688225"/>
                </a:lnTo>
                <a:lnTo>
                  <a:pt x="312611" y="4580916"/>
                </a:lnTo>
                <a:lnTo>
                  <a:pt x="299505" y="4560028"/>
                </a:lnTo>
                <a:lnTo>
                  <a:pt x="227829" y="4595252"/>
                </a:lnTo>
                <a:close/>
                <a:moveTo>
                  <a:pt x="281074" y="4056641"/>
                </a:moveTo>
                <a:lnTo>
                  <a:pt x="150829" y="4061556"/>
                </a:lnTo>
                <a:lnTo>
                  <a:pt x="150829" y="4091865"/>
                </a:lnTo>
                <a:lnTo>
                  <a:pt x="264691" y="4091865"/>
                </a:lnTo>
                <a:cubicBezTo>
                  <a:pt x="260049" y="4115347"/>
                  <a:pt x="250492" y="4134597"/>
                  <a:pt x="236020" y="4149615"/>
                </a:cubicBezTo>
                <a:lnTo>
                  <a:pt x="236020" y="4116030"/>
                </a:lnTo>
                <a:lnTo>
                  <a:pt x="208579" y="4114392"/>
                </a:lnTo>
                <a:lnTo>
                  <a:pt x="208579" y="4200812"/>
                </a:lnTo>
                <a:cubicBezTo>
                  <a:pt x="208579" y="4236581"/>
                  <a:pt x="196838" y="4267436"/>
                  <a:pt x="173355" y="4293376"/>
                </a:cubicBezTo>
                <a:lnTo>
                  <a:pt x="194244" y="4314264"/>
                </a:lnTo>
                <a:cubicBezTo>
                  <a:pt x="222095" y="4286413"/>
                  <a:pt x="236020" y="4248596"/>
                  <a:pt x="236020" y="4200812"/>
                </a:cubicBezTo>
                <a:lnTo>
                  <a:pt x="236020" y="4165589"/>
                </a:lnTo>
                <a:lnTo>
                  <a:pt x="248717" y="4181562"/>
                </a:lnTo>
                <a:cubicBezTo>
                  <a:pt x="259366" y="4169821"/>
                  <a:pt x="268650" y="4156305"/>
                  <a:pt x="276568" y="4141014"/>
                </a:cubicBezTo>
                <a:cubicBezTo>
                  <a:pt x="284487" y="4125723"/>
                  <a:pt x="292269" y="4107702"/>
                  <a:pt x="299914" y="4086950"/>
                </a:cubicBezTo>
                <a:close/>
                <a:moveTo>
                  <a:pt x="150829" y="3551616"/>
                </a:moveTo>
                <a:lnTo>
                  <a:pt x="150829" y="3586840"/>
                </a:lnTo>
                <a:lnTo>
                  <a:pt x="263052" y="3586840"/>
                </a:lnTo>
                <a:lnTo>
                  <a:pt x="263052" y="3735925"/>
                </a:lnTo>
                <a:lnTo>
                  <a:pt x="150829" y="3735925"/>
                </a:lnTo>
                <a:lnTo>
                  <a:pt x="150829" y="3771149"/>
                </a:lnTo>
                <a:lnTo>
                  <a:pt x="263052" y="3771149"/>
                </a:lnTo>
                <a:lnTo>
                  <a:pt x="263052" y="3791627"/>
                </a:lnTo>
                <a:lnTo>
                  <a:pt x="294999" y="3791627"/>
                </a:lnTo>
                <a:lnTo>
                  <a:pt x="294999" y="3551616"/>
                </a:lnTo>
                <a:close/>
                <a:moveTo>
                  <a:pt x="203664" y="3005224"/>
                </a:moveTo>
                <a:lnTo>
                  <a:pt x="203664" y="3115400"/>
                </a:lnTo>
                <a:lnTo>
                  <a:pt x="150829" y="3130145"/>
                </a:lnTo>
                <a:lnTo>
                  <a:pt x="155744" y="3168235"/>
                </a:lnTo>
                <a:lnTo>
                  <a:pt x="203664" y="3150624"/>
                </a:lnTo>
                <a:lnTo>
                  <a:pt x="203664" y="3280459"/>
                </a:lnTo>
                <a:cubicBezTo>
                  <a:pt x="203664" y="3303941"/>
                  <a:pt x="215405" y="3315683"/>
                  <a:pt x="238887" y="3315683"/>
                </a:cubicBezTo>
                <a:lnTo>
                  <a:pt x="315888" y="3315683"/>
                </a:lnTo>
                <a:lnTo>
                  <a:pt x="315888" y="3280459"/>
                </a:lnTo>
                <a:lnTo>
                  <a:pt x="254861" y="3280459"/>
                </a:lnTo>
                <a:cubicBezTo>
                  <a:pt x="242028" y="3280459"/>
                  <a:pt x="235611" y="3274042"/>
                  <a:pt x="235611" y="3261208"/>
                </a:cubicBezTo>
                <a:lnTo>
                  <a:pt x="235611" y="3139565"/>
                </a:lnTo>
                <a:lnTo>
                  <a:pt x="291723" y="3118677"/>
                </a:lnTo>
                <a:cubicBezTo>
                  <a:pt x="289538" y="3130418"/>
                  <a:pt x="285511" y="3143797"/>
                  <a:pt x="279640" y="3158815"/>
                </a:cubicBezTo>
                <a:cubicBezTo>
                  <a:pt x="273770" y="3173833"/>
                  <a:pt x="266056" y="3190352"/>
                  <a:pt x="256499" y="3208374"/>
                </a:cubicBezTo>
                <a:lnTo>
                  <a:pt x="282302" y="3225985"/>
                </a:lnTo>
                <a:cubicBezTo>
                  <a:pt x="291859" y="3206872"/>
                  <a:pt x="300392" y="3187144"/>
                  <a:pt x="307901" y="3166802"/>
                </a:cubicBezTo>
                <a:cubicBezTo>
                  <a:pt x="315410" y="3146459"/>
                  <a:pt x="321758" y="3125640"/>
                  <a:pt x="326946" y="3104341"/>
                </a:cubicBezTo>
                <a:lnTo>
                  <a:pt x="312611" y="3077310"/>
                </a:lnTo>
                <a:lnTo>
                  <a:pt x="235611" y="3104341"/>
                </a:lnTo>
                <a:lnTo>
                  <a:pt x="235611" y="3005224"/>
                </a:lnTo>
                <a:close/>
                <a:moveTo>
                  <a:pt x="200387" y="2506752"/>
                </a:moveTo>
                <a:cubicBezTo>
                  <a:pt x="195199" y="2551806"/>
                  <a:pt x="188578" y="2589896"/>
                  <a:pt x="180523" y="2621024"/>
                </a:cubicBezTo>
                <a:cubicBezTo>
                  <a:pt x="172468" y="2652151"/>
                  <a:pt x="162570" y="2677545"/>
                  <a:pt x="150829" y="2697205"/>
                </a:cubicBezTo>
                <a:lnTo>
                  <a:pt x="174994" y="2717683"/>
                </a:lnTo>
                <a:cubicBezTo>
                  <a:pt x="182366" y="2705943"/>
                  <a:pt x="188715" y="2693519"/>
                  <a:pt x="194039" y="2680412"/>
                </a:cubicBezTo>
                <a:cubicBezTo>
                  <a:pt x="199363" y="2667306"/>
                  <a:pt x="203664" y="2652561"/>
                  <a:pt x="206941" y="2636178"/>
                </a:cubicBezTo>
                <a:lnTo>
                  <a:pt x="259776" y="2636178"/>
                </a:lnTo>
                <a:cubicBezTo>
                  <a:pt x="256499" y="2683416"/>
                  <a:pt x="249809" y="2723486"/>
                  <a:pt x="239707" y="2756388"/>
                </a:cubicBezTo>
                <a:cubicBezTo>
                  <a:pt x="229604" y="2789291"/>
                  <a:pt x="215542" y="2814889"/>
                  <a:pt x="197520" y="2833184"/>
                </a:cubicBezTo>
                <a:lnTo>
                  <a:pt x="222914" y="2855301"/>
                </a:lnTo>
                <a:cubicBezTo>
                  <a:pt x="242028" y="2832911"/>
                  <a:pt x="257182" y="2803421"/>
                  <a:pt x="268377" y="2766832"/>
                </a:cubicBezTo>
                <a:cubicBezTo>
                  <a:pt x="279572" y="2730244"/>
                  <a:pt x="286808" y="2686693"/>
                  <a:pt x="290084" y="2636178"/>
                </a:cubicBezTo>
                <a:lnTo>
                  <a:pt x="336366" y="2636178"/>
                </a:lnTo>
                <a:lnTo>
                  <a:pt x="336366" y="2600955"/>
                </a:lnTo>
                <a:lnTo>
                  <a:pt x="216361" y="2600955"/>
                </a:lnTo>
                <a:cubicBezTo>
                  <a:pt x="220184" y="2582661"/>
                  <a:pt x="223324" y="2566209"/>
                  <a:pt x="225781" y="2551601"/>
                </a:cubicBezTo>
                <a:cubicBezTo>
                  <a:pt x="228239" y="2536993"/>
                  <a:pt x="230013" y="2525183"/>
                  <a:pt x="231106" y="2516173"/>
                </a:cubicBezTo>
                <a:close/>
                <a:moveTo>
                  <a:pt x="238478" y="2008176"/>
                </a:moveTo>
                <a:lnTo>
                  <a:pt x="211446" y="2014320"/>
                </a:lnTo>
                <a:lnTo>
                  <a:pt x="220866" y="2089681"/>
                </a:lnTo>
                <a:lnTo>
                  <a:pt x="165164" y="2100740"/>
                </a:lnTo>
                <a:lnTo>
                  <a:pt x="168031" y="2135964"/>
                </a:lnTo>
                <a:lnTo>
                  <a:pt x="224143" y="2123267"/>
                </a:lnTo>
                <a:lnTo>
                  <a:pt x="232334" y="2196990"/>
                </a:lnTo>
                <a:lnTo>
                  <a:pt x="150829" y="2212963"/>
                </a:lnTo>
                <a:lnTo>
                  <a:pt x="153696" y="2248187"/>
                </a:lnTo>
                <a:lnTo>
                  <a:pt x="233973" y="2230575"/>
                </a:lnTo>
                <a:lnTo>
                  <a:pt x="248308" y="2360001"/>
                </a:lnTo>
                <a:lnTo>
                  <a:pt x="280255" y="2352220"/>
                </a:lnTo>
                <a:lnTo>
                  <a:pt x="264281" y="2224022"/>
                </a:lnTo>
                <a:lnTo>
                  <a:pt x="339233" y="2208048"/>
                </a:lnTo>
                <a:lnTo>
                  <a:pt x="336366" y="2174463"/>
                </a:lnTo>
                <a:lnTo>
                  <a:pt x="261004" y="2192075"/>
                </a:lnTo>
                <a:lnTo>
                  <a:pt x="253223" y="2115484"/>
                </a:lnTo>
                <a:lnTo>
                  <a:pt x="310563" y="2102378"/>
                </a:lnTo>
                <a:lnTo>
                  <a:pt x="307286" y="2067155"/>
                </a:lnTo>
                <a:lnTo>
                  <a:pt x="248308" y="2081900"/>
                </a:lnTo>
                <a:close/>
                <a:moveTo>
                  <a:pt x="160659" y="1640768"/>
                </a:moveTo>
                <a:lnTo>
                  <a:pt x="160659" y="1671077"/>
                </a:lnTo>
                <a:lnTo>
                  <a:pt x="206941" y="1671077"/>
                </a:lnTo>
                <a:lnTo>
                  <a:pt x="206941" y="1797636"/>
                </a:lnTo>
                <a:lnTo>
                  <a:pt x="150829" y="1797636"/>
                </a:lnTo>
                <a:lnTo>
                  <a:pt x="150829" y="1827944"/>
                </a:lnTo>
                <a:lnTo>
                  <a:pt x="291723" y="1827944"/>
                </a:lnTo>
                <a:lnTo>
                  <a:pt x="291723" y="1797636"/>
                </a:lnTo>
                <a:lnTo>
                  <a:pt x="233973" y="1797636"/>
                </a:lnTo>
                <a:lnTo>
                  <a:pt x="233973" y="1671077"/>
                </a:lnTo>
                <a:lnTo>
                  <a:pt x="277388" y="1671077"/>
                </a:lnTo>
                <a:lnTo>
                  <a:pt x="277388" y="1640768"/>
                </a:lnTo>
                <a:close/>
                <a:moveTo>
                  <a:pt x="177861" y="1081270"/>
                </a:moveTo>
                <a:lnTo>
                  <a:pt x="150829" y="1100520"/>
                </a:lnTo>
                <a:cubicBezTo>
                  <a:pt x="158201" y="1119634"/>
                  <a:pt x="164277" y="1137723"/>
                  <a:pt x="169055" y="1154789"/>
                </a:cubicBezTo>
                <a:cubicBezTo>
                  <a:pt x="173833" y="1171855"/>
                  <a:pt x="177315" y="1187350"/>
                  <a:pt x="179499" y="1201276"/>
                </a:cubicBezTo>
                <a:lnTo>
                  <a:pt x="208169" y="1182025"/>
                </a:lnTo>
                <a:cubicBezTo>
                  <a:pt x="207077" y="1171377"/>
                  <a:pt x="203869" y="1157520"/>
                  <a:pt x="198544" y="1140454"/>
                </a:cubicBezTo>
                <a:cubicBezTo>
                  <a:pt x="193220" y="1123388"/>
                  <a:pt x="186325" y="1103660"/>
                  <a:pt x="177861" y="1081270"/>
                </a:cubicBezTo>
                <a:close/>
                <a:moveTo>
                  <a:pt x="275340" y="1076765"/>
                </a:moveTo>
                <a:cubicBezTo>
                  <a:pt x="272336" y="1145300"/>
                  <a:pt x="262848" y="1202299"/>
                  <a:pt x="246874" y="1247763"/>
                </a:cubicBezTo>
                <a:cubicBezTo>
                  <a:pt x="230901" y="1293225"/>
                  <a:pt x="208442" y="1328380"/>
                  <a:pt x="179499" y="1353228"/>
                </a:cubicBezTo>
                <a:lnTo>
                  <a:pt x="198749" y="1383946"/>
                </a:lnTo>
                <a:cubicBezTo>
                  <a:pt x="215405" y="1371386"/>
                  <a:pt x="230218" y="1354798"/>
                  <a:pt x="243188" y="1334183"/>
                </a:cubicBezTo>
                <a:cubicBezTo>
                  <a:pt x="256158" y="1313567"/>
                  <a:pt x="267148" y="1290154"/>
                  <a:pt x="276159" y="1263941"/>
                </a:cubicBezTo>
                <a:cubicBezTo>
                  <a:pt x="285169" y="1237728"/>
                  <a:pt x="292405" y="1209399"/>
                  <a:pt x="297866" y="1178954"/>
                </a:cubicBezTo>
                <a:cubicBezTo>
                  <a:pt x="303327" y="1148509"/>
                  <a:pt x="307013" y="1117040"/>
                  <a:pt x="308925" y="1084546"/>
                </a:cubicBezTo>
                <a:close/>
                <a:moveTo>
                  <a:pt x="166802" y="613107"/>
                </a:moveTo>
                <a:lnTo>
                  <a:pt x="166802" y="648330"/>
                </a:lnTo>
                <a:lnTo>
                  <a:pt x="222914" y="648330"/>
                </a:lnTo>
                <a:lnTo>
                  <a:pt x="222914" y="805197"/>
                </a:lnTo>
                <a:lnTo>
                  <a:pt x="150829" y="805197"/>
                </a:lnTo>
                <a:lnTo>
                  <a:pt x="150829" y="840421"/>
                </a:lnTo>
                <a:lnTo>
                  <a:pt x="323669" y="840421"/>
                </a:lnTo>
                <a:lnTo>
                  <a:pt x="323669" y="805197"/>
                </a:lnTo>
                <a:lnTo>
                  <a:pt x="254861" y="805197"/>
                </a:lnTo>
                <a:lnTo>
                  <a:pt x="254861" y="648330"/>
                </a:lnTo>
                <a:lnTo>
                  <a:pt x="310973" y="648330"/>
                </a:lnTo>
                <a:lnTo>
                  <a:pt x="310973" y="613107"/>
                </a:lnTo>
                <a:close/>
                <a:moveTo>
                  <a:pt x="292951" y="172385"/>
                </a:moveTo>
                <a:cubicBezTo>
                  <a:pt x="273565" y="279148"/>
                  <a:pt x="226737" y="339901"/>
                  <a:pt x="152467" y="354646"/>
                </a:cubicBezTo>
                <a:lnTo>
                  <a:pt x="161887" y="393146"/>
                </a:lnTo>
                <a:cubicBezTo>
                  <a:pt x="205575" y="380859"/>
                  <a:pt x="240253" y="358605"/>
                  <a:pt x="265919" y="326385"/>
                </a:cubicBezTo>
                <a:cubicBezTo>
                  <a:pt x="291586" y="294165"/>
                  <a:pt x="309744" y="251297"/>
                  <a:pt x="320393" y="197779"/>
                </a:cubicBezTo>
                <a:close/>
                <a:moveTo>
                  <a:pt x="171717" y="103577"/>
                </a:moveTo>
                <a:lnTo>
                  <a:pt x="150829" y="132247"/>
                </a:lnTo>
                <a:cubicBezTo>
                  <a:pt x="159293" y="143988"/>
                  <a:pt x="167553" y="156002"/>
                  <a:pt x="175608" y="168289"/>
                </a:cubicBezTo>
                <a:cubicBezTo>
                  <a:pt x="183663" y="180577"/>
                  <a:pt x="190831" y="192591"/>
                  <a:pt x="197111" y="204332"/>
                </a:cubicBezTo>
                <a:lnTo>
                  <a:pt x="219637" y="175252"/>
                </a:lnTo>
                <a:cubicBezTo>
                  <a:pt x="214176" y="164603"/>
                  <a:pt x="207487" y="153135"/>
                  <a:pt x="199568" y="140848"/>
                </a:cubicBezTo>
                <a:cubicBezTo>
                  <a:pt x="191650" y="128561"/>
                  <a:pt x="182366" y="116137"/>
                  <a:pt x="171717" y="103577"/>
                </a:cubicBezTo>
                <a:close/>
                <a:moveTo>
                  <a:pt x="0" y="0"/>
                </a:moveTo>
                <a:lnTo>
                  <a:pt x="466927" y="0"/>
                </a:lnTo>
                <a:lnTo>
                  <a:pt x="466927" y="6830885"/>
                </a:lnTo>
                <a:lnTo>
                  <a:pt x="0" y="683088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/>
          </a:p>
        </p:txBody>
      </p:sp>
      <p:sp>
        <p:nvSpPr>
          <p:cNvPr id="41" name="green 2">
            <a:extLst>
              <a:ext uri="{FF2B5EF4-FFF2-40B4-BE49-F238E27FC236}">
                <a16:creationId xmlns:a16="http://schemas.microsoft.com/office/drawing/2014/main" id="{99967BBB-11C8-40B7-3C95-785E8E8A99AD}"/>
              </a:ext>
            </a:extLst>
          </p:cNvPr>
          <p:cNvSpPr/>
          <p:nvPr/>
        </p:nvSpPr>
        <p:spPr>
          <a:xfrm flipH="1">
            <a:off x="9820042" y="6923999"/>
            <a:ext cx="402402" cy="6858000"/>
          </a:xfrm>
          <a:prstGeom prst="rect">
            <a:avLst/>
          </a:prstGeom>
          <a:gradFill>
            <a:gsLst>
              <a:gs pos="0">
                <a:srgbClr val="00E500">
                  <a:alpha val="0"/>
                </a:srgbClr>
              </a:gs>
              <a:gs pos="80000">
                <a:srgbClr val="00E500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matrix 2">
            <a:extLst>
              <a:ext uri="{FF2B5EF4-FFF2-40B4-BE49-F238E27FC236}">
                <a16:creationId xmlns:a16="http://schemas.microsoft.com/office/drawing/2014/main" id="{84D88647-A60E-F163-B376-0406E9EAB868}"/>
              </a:ext>
            </a:extLst>
          </p:cNvPr>
          <p:cNvSpPr/>
          <p:nvPr/>
        </p:nvSpPr>
        <p:spPr>
          <a:xfrm flipH="1">
            <a:off x="9813080" y="-65999"/>
            <a:ext cx="468120" cy="7533599"/>
          </a:xfrm>
          <a:custGeom>
            <a:avLst/>
            <a:gdLst/>
            <a:ahLst/>
            <a:cxnLst/>
            <a:rect l="l" t="t" r="r" b="b"/>
            <a:pathLst>
              <a:path w="468120" h="7533599">
                <a:moveTo>
                  <a:pt x="220866" y="7110606"/>
                </a:moveTo>
                <a:cubicBezTo>
                  <a:pt x="194926" y="7182964"/>
                  <a:pt x="158610" y="7239486"/>
                  <a:pt x="111919" y="7280170"/>
                </a:cubicBezTo>
                <a:lnTo>
                  <a:pt x="129531" y="7307202"/>
                </a:lnTo>
                <a:cubicBezTo>
                  <a:pt x="139087" y="7297646"/>
                  <a:pt x="148166" y="7288089"/>
                  <a:pt x="156767" y="7278532"/>
                </a:cubicBezTo>
                <a:cubicBezTo>
                  <a:pt x="165368" y="7268976"/>
                  <a:pt x="173355" y="7258736"/>
                  <a:pt x="180727" y="7247814"/>
                </a:cubicBezTo>
                <a:lnTo>
                  <a:pt x="180727" y="7388708"/>
                </a:lnTo>
                <a:lnTo>
                  <a:pt x="208169" y="7388708"/>
                </a:lnTo>
                <a:lnTo>
                  <a:pt x="208169" y="7208085"/>
                </a:lnTo>
                <a:cubicBezTo>
                  <a:pt x="211992" y="7200713"/>
                  <a:pt x="215951" y="7193204"/>
                  <a:pt x="220047" y="7185559"/>
                </a:cubicBezTo>
                <a:cubicBezTo>
                  <a:pt x="224142" y="7177913"/>
                  <a:pt x="227965" y="7170541"/>
                  <a:pt x="231515" y="7163441"/>
                </a:cubicBezTo>
                <a:cubicBezTo>
                  <a:pt x="235064" y="7156342"/>
                  <a:pt x="238136" y="7149721"/>
                  <a:pt x="240730" y="7143577"/>
                </a:cubicBezTo>
                <a:cubicBezTo>
                  <a:pt x="243324" y="7137434"/>
                  <a:pt x="245167" y="7132314"/>
                  <a:pt x="246259" y="7128218"/>
                </a:cubicBezTo>
                <a:close/>
                <a:moveTo>
                  <a:pt x="168031" y="6616640"/>
                </a:moveTo>
                <a:lnTo>
                  <a:pt x="168031" y="6682172"/>
                </a:lnTo>
                <a:lnTo>
                  <a:pt x="111919" y="6682172"/>
                </a:lnTo>
                <a:lnTo>
                  <a:pt x="111919" y="6789480"/>
                </a:lnTo>
                <a:lnTo>
                  <a:pt x="139360" y="6789480"/>
                </a:lnTo>
                <a:lnTo>
                  <a:pt x="139360" y="6712480"/>
                </a:lnTo>
                <a:lnTo>
                  <a:pt x="225781" y="6712480"/>
                </a:lnTo>
                <a:cubicBezTo>
                  <a:pt x="225781" y="6753438"/>
                  <a:pt x="220661" y="6788525"/>
                  <a:pt x="210422" y="6817741"/>
                </a:cubicBezTo>
                <a:cubicBezTo>
                  <a:pt x="200182" y="6846958"/>
                  <a:pt x="184414" y="6870577"/>
                  <a:pt x="163116" y="6888598"/>
                </a:cubicBezTo>
                <a:lnTo>
                  <a:pt x="182366" y="6912762"/>
                </a:lnTo>
                <a:cubicBezTo>
                  <a:pt x="207213" y="6891465"/>
                  <a:pt x="225439" y="6862999"/>
                  <a:pt x="237044" y="6827366"/>
                </a:cubicBezTo>
                <a:cubicBezTo>
                  <a:pt x="248649" y="6791733"/>
                  <a:pt x="254451" y="6748114"/>
                  <a:pt x="254451" y="6696507"/>
                </a:cubicBezTo>
                <a:lnTo>
                  <a:pt x="243392" y="6682172"/>
                </a:lnTo>
                <a:lnTo>
                  <a:pt x="195063" y="6682172"/>
                </a:lnTo>
                <a:lnTo>
                  <a:pt x="195063" y="6616640"/>
                </a:lnTo>
                <a:close/>
                <a:moveTo>
                  <a:pt x="188509" y="6129226"/>
                </a:moveTo>
                <a:lnTo>
                  <a:pt x="188509" y="6201312"/>
                </a:lnTo>
                <a:lnTo>
                  <a:pt x="114786" y="6201312"/>
                </a:lnTo>
                <a:lnTo>
                  <a:pt x="114786" y="6231620"/>
                </a:lnTo>
                <a:lnTo>
                  <a:pt x="180727" y="6231620"/>
                </a:lnTo>
                <a:cubicBezTo>
                  <a:pt x="173082" y="6257287"/>
                  <a:pt x="163662" y="6281315"/>
                  <a:pt x="152467" y="6303705"/>
                </a:cubicBezTo>
                <a:cubicBezTo>
                  <a:pt x="141272" y="6326096"/>
                  <a:pt x="127756" y="6346848"/>
                  <a:pt x="111919" y="6365961"/>
                </a:cubicBezTo>
                <a:lnTo>
                  <a:pt x="131169" y="6388487"/>
                </a:lnTo>
                <a:cubicBezTo>
                  <a:pt x="143729" y="6372105"/>
                  <a:pt x="154856" y="6355244"/>
                  <a:pt x="164549" y="6337905"/>
                </a:cubicBezTo>
                <a:cubicBezTo>
                  <a:pt x="174242" y="6320567"/>
                  <a:pt x="182229" y="6301658"/>
                  <a:pt x="188509" y="6281179"/>
                </a:cubicBezTo>
                <a:lnTo>
                  <a:pt x="188509" y="6378658"/>
                </a:lnTo>
                <a:cubicBezTo>
                  <a:pt x="188509" y="6381934"/>
                  <a:pt x="187963" y="6384392"/>
                  <a:pt x="186871" y="6386030"/>
                </a:cubicBezTo>
                <a:cubicBezTo>
                  <a:pt x="185779" y="6387668"/>
                  <a:pt x="183731" y="6388487"/>
                  <a:pt x="180727" y="6388487"/>
                </a:cubicBezTo>
                <a:lnTo>
                  <a:pt x="164754" y="6388487"/>
                </a:lnTo>
                <a:lnTo>
                  <a:pt x="169259" y="6418796"/>
                </a:lnTo>
                <a:lnTo>
                  <a:pt x="183594" y="6418796"/>
                </a:lnTo>
                <a:cubicBezTo>
                  <a:pt x="205165" y="6418796"/>
                  <a:pt x="215951" y="6408147"/>
                  <a:pt x="215951" y="6386849"/>
                </a:cubicBezTo>
                <a:lnTo>
                  <a:pt x="215951" y="6231620"/>
                </a:lnTo>
                <a:lnTo>
                  <a:pt x="270015" y="6231620"/>
                </a:lnTo>
                <a:lnTo>
                  <a:pt x="270015" y="6201312"/>
                </a:lnTo>
                <a:lnTo>
                  <a:pt x="215951" y="6201312"/>
                </a:lnTo>
                <a:lnTo>
                  <a:pt x="215951" y="6129226"/>
                </a:lnTo>
                <a:close/>
                <a:moveTo>
                  <a:pt x="168031" y="5645090"/>
                </a:moveTo>
                <a:lnTo>
                  <a:pt x="168031" y="5710622"/>
                </a:lnTo>
                <a:lnTo>
                  <a:pt x="111919" y="5710622"/>
                </a:lnTo>
                <a:lnTo>
                  <a:pt x="111919" y="5817930"/>
                </a:lnTo>
                <a:lnTo>
                  <a:pt x="139360" y="5817930"/>
                </a:lnTo>
                <a:lnTo>
                  <a:pt x="139360" y="5740930"/>
                </a:lnTo>
                <a:lnTo>
                  <a:pt x="225781" y="5740930"/>
                </a:lnTo>
                <a:cubicBezTo>
                  <a:pt x="225781" y="5781888"/>
                  <a:pt x="220661" y="5816975"/>
                  <a:pt x="210422" y="5846191"/>
                </a:cubicBezTo>
                <a:cubicBezTo>
                  <a:pt x="200182" y="5875408"/>
                  <a:pt x="184414" y="5899027"/>
                  <a:pt x="163116" y="5917048"/>
                </a:cubicBezTo>
                <a:lnTo>
                  <a:pt x="182366" y="5941212"/>
                </a:lnTo>
                <a:cubicBezTo>
                  <a:pt x="207213" y="5919915"/>
                  <a:pt x="225439" y="5891449"/>
                  <a:pt x="237044" y="5855816"/>
                </a:cubicBezTo>
                <a:cubicBezTo>
                  <a:pt x="248649" y="5820183"/>
                  <a:pt x="254451" y="5776564"/>
                  <a:pt x="254451" y="5724957"/>
                </a:cubicBezTo>
                <a:lnTo>
                  <a:pt x="243392" y="5710622"/>
                </a:lnTo>
                <a:lnTo>
                  <a:pt x="195063" y="5710622"/>
                </a:lnTo>
                <a:lnTo>
                  <a:pt x="195063" y="5645090"/>
                </a:lnTo>
                <a:close/>
                <a:moveTo>
                  <a:pt x="174174" y="5090506"/>
                </a:moveTo>
                <a:lnTo>
                  <a:pt x="174174" y="5172012"/>
                </a:lnTo>
                <a:lnTo>
                  <a:pt x="111919" y="5172012"/>
                </a:lnTo>
                <a:lnTo>
                  <a:pt x="111919" y="5301847"/>
                </a:lnTo>
                <a:lnTo>
                  <a:pt x="143866" y="5301847"/>
                </a:lnTo>
                <a:lnTo>
                  <a:pt x="143866" y="5207235"/>
                </a:lnTo>
                <a:lnTo>
                  <a:pt x="239706" y="5207235"/>
                </a:lnTo>
                <a:cubicBezTo>
                  <a:pt x="239706" y="5255565"/>
                  <a:pt x="233426" y="5297478"/>
                  <a:pt x="220866" y="5332975"/>
                </a:cubicBezTo>
                <a:cubicBezTo>
                  <a:pt x="208305" y="5368471"/>
                  <a:pt x="189602" y="5398097"/>
                  <a:pt x="164754" y="5421852"/>
                </a:cubicBezTo>
                <a:lnTo>
                  <a:pt x="184004" y="5452161"/>
                </a:lnTo>
                <a:cubicBezTo>
                  <a:pt x="213766" y="5423218"/>
                  <a:pt x="235815" y="5389086"/>
                  <a:pt x="250150" y="5349767"/>
                </a:cubicBezTo>
                <a:cubicBezTo>
                  <a:pt x="264486" y="5310448"/>
                  <a:pt x="271653" y="5265668"/>
                  <a:pt x="271653" y="5215426"/>
                </a:cubicBezTo>
                <a:lnTo>
                  <a:pt x="271653" y="5172012"/>
                </a:lnTo>
                <a:lnTo>
                  <a:pt x="206121" y="5172012"/>
                </a:lnTo>
                <a:lnTo>
                  <a:pt x="206121" y="5090506"/>
                </a:lnTo>
                <a:close/>
                <a:moveTo>
                  <a:pt x="252403" y="4632068"/>
                </a:moveTo>
                <a:lnTo>
                  <a:pt x="111919" y="4636983"/>
                </a:lnTo>
                <a:lnTo>
                  <a:pt x="111919" y="4672206"/>
                </a:lnTo>
                <a:lnTo>
                  <a:pt x="234791" y="4672206"/>
                </a:lnTo>
                <a:cubicBezTo>
                  <a:pt x="235337" y="4674937"/>
                  <a:pt x="235610" y="4677667"/>
                  <a:pt x="235610" y="4680398"/>
                </a:cubicBezTo>
                <a:cubicBezTo>
                  <a:pt x="235610" y="4682855"/>
                  <a:pt x="235610" y="4685313"/>
                  <a:pt x="235610" y="4687770"/>
                </a:cubicBezTo>
                <a:cubicBezTo>
                  <a:pt x="235610" y="4693777"/>
                  <a:pt x="235337" y="4699784"/>
                  <a:pt x="234791" y="4705792"/>
                </a:cubicBezTo>
                <a:cubicBezTo>
                  <a:pt x="234245" y="4711799"/>
                  <a:pt x="233290" y="4718625"/>
                  <a:pt x="231924" y="4726270"/>
                </a:cubicBezTo>
                <a:lnTo>
                  <a:pt x="119701" y="4726270"/>
                </a:lnTo>
                <a:lnTo>
                  <a:pt x="119701" y="4761494"/>
                </a:lnTo>
                <a:lnTo>
                  <a:pt x="227009" y="4761494"/>
                </a:lnTo>
                <a:cubicBezTo>
                  <a:pt x="222641" y="4798082"/>
                  <a:pt x="212538" y="4828801"/>
                  <a:pt x="196701" y="4853648"/>
                </a:cubicBezTo>
                <a:cubicBezTo>
                  <a:pt x="180864" y="4878496"/>
                  <a:pt x="159020" y="4897473"/>
                  <a:pt x="131169" y="4910579"/>
                </a:cubicBezTo>
                <a:lnTo>
                  <a:pt x="148781" y="4940887"/>
                </a:lnTo>
                <a:cubicBezTo>
                  <a:pt x="189192" y="4922593"/>
                  <a:pt x="219364" y="4889827"/>
                  <a:pt x="239297" y="4842590"/>
                </a:cubicBezTo>
                <a:cubicBezTo>
                  <a:pt x="259229" y="4795352"/>
                  <a:pt x="269469" y="4732141"/>
                  <a:pt x="270015" y="4652956"/>
                </a:cubicBezTo>
                <a:close/>
                <a:moveTo>
                  <a:pt x="199568" y="4112708"/>
                </a:moveTo>
                <a:lnTo>
                  <a:pt x="172536" y="4118851"/>
                </a:lnTo>
                <a:lnTo>
                  <a:pt x="181956" y="4194213"/>
                </a:lnTo>
                <a:lnTo>
                  <a:pt x="126254" y="4205272"/>
                </a:lnTo>
                <a:lnTo>
                  <a:pt x="129121" y="4240495"/>
                </a:lnTo>
                <a:lnTo>
                  <a:pt x="185233" y="4227798"/>
                </a:lnTo>
                <a:lnTo>
                  <a:pt x="193424" y="4301522"/>
                </a:lnTo>
                <a:lnTo>
                  <a:pt x="111919" y="4317496"/>
                </a:lnTo>
                <a:lnTo>
                  <a:pt x="114786" y="4352719"/>
                </a:lnTo>
                <a:lnTo>
                  <a:pt x="195063" y="4335107"/>
                </a:lnTo>
                <a:lnTo>
                  <a:pt x="209398" y="4464533"/>
                </a:lnTo>
                <a:lnTo>
                  <a:pt x="241345" y="4456751"/>
                </a:lnTo>
                <a:lnTo>
                  <a:pt x="225371" y="4328554"/>
                </a:lnTo>
                <a:lnTo>
                  <a:pt x="300323" y="4312580"/>
                </a:lnTo>
                <a:lnTo>
                  <a:pt x="297456" y="4278995"/>
                </a:lnTo>
                <a:lnTo>
                  <a:pt x="222094" y="4296607"/>
                </a:lnTo>
                <a:lnTo>
                  <a:pt x="214313" y="4220016"/>
                </a:lnTo>
                <a:lnTo>
                  <a:pt x="271653" y="4206910"/>
                </a:lnTo>
                <a:lnTo>
                  <a:pt x="268376" y="4171687"/>
                </a:lnTo>
                <a:lnTo>
                  <a:pt x="209398" y="4186431"/>
                </a:lnTo>
                <a:close/>
                <a:moveTo>
                  <a:pt x="168031" y="3692465"/>
                </a:moveTo>
                <a:lnTo>
                  <a:pt x="168031" y="3757997"/>
                </a:lnTo>
                <a:lnTo>
                  <a:pt x="111919" y="3757997"/>
                </a:lnTo>
                <a:lnTo>
                  <a:pt x="111919" y="3865306"/>
                </a:lnTo>
                <a:lnTo>
                  <a:pt x="139360" y="3865306"/>
                </a:lnTo>
                <a:lnTo>
                  <a:pt x="139360" y="3788305"/>
                </a:lnTo>
                <a:lnTo>
                  <a:pt x="225781" y="3788305"/>
                </a:lnTo>
                <a:cubicBezTo>
                  <a:pt x="225781" y="3829263"/>
                  <a:pt x="220661" y="3864350"/>
                  <a:pt x="210422" y="3893566"/>
                </a:cubicBezTo>
                <a:cubicBezTo>
                  <a:pt x="200182" y="3922783"/>
                  <a:pt x="184414" y="3946401"/>
                  <a:pt x="163116" y="3964422"/>
                </a:cubicBezTo>
                <a:lnTo>
                  <a:pt x="182366" y="3988588"/>
                </a:lnTo>
                <a:cubicBezTo>
                  <a:pt x="207213" y="3967290"/>
                  <a:pt x="225439" y="3938824"/>
                  <a:pt x="237044" y="3903191"/>
                </a:cubicBezTo>
                <a:cubicBezTo>
                  <a:pt x="248649" y="3867558"/>
                  <a:pt x="254451" y="3823938"/>
                  <a:pt x="254451" y="3772332"/>
                </a:cubicBezTo>
                <a:lnTo>
                  <a:pt x="243392" y="3757997"/>
                </a:lnTo>
                <a:lnTo>
                  <a:pt x="195063" y="3757997"/>
                </a:lnTo>
                <a:lnTo>
                  <a:pt x="195063" y="3692465"/>
                </a:lnTo>
                <a:close/>
                <a:moveTo>
                  <a:pt x="172536" y="3144435"/>
                </a:moveTo>
                <a:lnTo>
                  <a:pt x="172536" y="3232494"/>
                </a:lnTo>
                <a:lnTo>
                  <a:pt x="113557" y="3232494"/>
                </a:lnTo>
                <a:lnTo>
                  <a:pt x="113557" y="3267307"/>
                </a:lnTo>
                <a:lnTo>
                  <a:pt x="172536" y="3267307"/>
                </a:lnTo>
                <a:cubicBezTo>
                  <a:pt x="170625" y="3308265"/>
                  <a:pt x="164549" y="3344307"/>
                  <a:pt x="154310" y="3375435"/>
                </a:cubicBezTo>
                <a:cubicBezTo>
                  <a:pt x="144070" y="3406563"/>
                  <a:pt x="129940" y="3434004"/>
                  <a:pt x="111919" y="3457760"/>
                </a:cubicBezTo>
                <a:lnTo>
                  <a:pt x="134445" y="3483563"/>
                </a:lnTo>
                <a:cubicBezTo>
                  <a:pt x="155743" y="3456531"/>
                  <a:pt x="171990" y="3425062"/>
                  <a:pt x="183185" y="3389156"/>
                </a:cubicBezTo>
                <a:cubicBezTo>
                  <a:pt x="194380" y="3353250"/>
                  <a:pt x="201070" y="3312224"/>
                  <a:pt x="203254" y="3266078"/>
                </a:cubicBezTo>
                <a:lnTo>
                  <a:pt x="236839" y="3266078"/>
                </a:lnTo>
                <a:cubicBezTo>
                  <a:pt x="236839" y="3297206"/>
                  <a:pt x="236703" y="3322599"/>
                  <a:pt x="236430" y="3342259"/>
                </a:cubicBezTo>
                <a:cubicBezTo>
                  <a:pt x="236157" y="3361919"/>
                  <a:pt x="235747" y="3377482"/>
                  <a:pt x="235201" y="3388951"/>
                </a:cubicBezTo>
                <a:cubicBezTo>
                  <a:pt x="234655" y="3400419"/>
                  <a:pt x="234109" y="3408815"/>
                  <a:pt x="233563" y="3414139"/>
                </a:cubicBezTo>
                <a:cubicBezTo>
                  <a:pt x="233016" y="3419464"/>
                  <a:pt x="232470" y="3423355"/>
                  <a:pt x="231924" y="3425813"/>
                </a:cubicBezTo>
                <a:cubicBezTo>
                  <a:pt x="230832" y="3431274"/>
                  <a:pt x="228716" y="3435028"/>
                  <a:pt x="225576" y="3437076"/>
                </a:cubicBezTo>
                <a:cubicBezTo>
                  <a:pt x="222436" y="3439124"/>
                  <a:pt x="218135" y="3440148"/>
                  <a:pt x="212674" y="3440148"/>
                </a:cubicBezTo>
                <a:lnTo>
                  <a:pt x="196701" y="3440148"/>
                </a:lnTo>
                <a:lnTo>
                  <a:pt x="198339" y="3477009"/>
                </a:lnTo>
                <a:lnTo>
                  <a:pt x="217589" y="3477009"/>
                </a:lnTo>
                <a:cubicBezTo>
                  <a:pt x="230696" y="3477009"/>
                  <a:pt x="240798" y="3472982"/>
                  <a:pt x="247898" y="3464927"/>
                </a:cubicBezTo>
                <a:cubicBezTo>
                  <a:pt x="254997" y="3456872"/>
                  <a:pt x="260253" y="3446496"/>
                  <a:pt x="263666" y="3433800"/>
                </a:cubicBezTo>
                <a:cubicBezTo>
                  <a:pt x="267079" y="3421102"/>
                  <a:pt x="269059" y="3406972"/>
                  <a:pt x="269605" y="3391408"/>
                </a:cubicBezTo>
                <a:cubicBezTo>
                  <a:pt x="270151" y="3375844"/>
                  <a:pt x="270424" y="3360690"/>
                  <a:pt x="270424" y="3345946"/>
                </a:cubicBezTo>
                <a:lnTo>
                  <a:pt x="270424" y="3230855"/>
                </a:lnTo>
                <a:lnTo>
                  <a:pt x="204892" y="3230855"/>
                </a:lnTo>
                <a:lnTo>
                  <a:pt x="204892" y="3144435"/>
                </a:lnTo>
                <a:close/>
                <a:moveTo>
                  <a:pt x="127892" y="2717638"/>
                </a:moveTo>
                <a:lnTo>
                  <a:pt x="127892" y="2752862"/>
                </a:lnTo>
                <a:lnTo>
                  <a:pt x="184004" y="2752862"/>
                </a:lnTo>
                <a:lnTo>
                  <a:pt x="184004" y="2909729"/>
                </a:lnTo>
                <a:lnTo>
                  <a:pt x="111919" y="2909729"/>
                </a:lnTo>
                <a:lnTo>
                  <a:pt x="111919" y="2944953"/>
                </a:lnTo>
                <a:lnTo>
                  <a:pt x="284759" y="2944953"/>
                </a:lnTo>
                <a:lnTo>
                  <a:pt x="284759" y="2909729"/>
                </a:lnTo>
                <a:lnTo>
                  <a:pt x="215951" y="2909729"/>
                </a:lnTo>
                <a:lnTo>
                  <a:pt x="215951" y="2752862"/>
                </a:lnTo>
                <a:lnTo>
                  <a:pt x="272063" y="2752862"/>
                </a:lnTo>
                <a:lnTo>
                  <a:pt x="272063" y="2717638"/>
                </a:lnTo>
                <a:close/>
                <a:moveTo>
                  <a:pt x="265509" y="2195307"/>
                </a:moveTo>
                <a:lnTo>
                  <a:pt x="111919" y="2203089"/>
                </a:lnTo>
                <a:lnTo>
                  <a:pt x="113557" y="2238312"/>
                </a:lnTo>
                <a:lnTo>
                  <a:pt x="251174" y="2233807"/>
                </a:lnTo>
                <a:cubicBezTo>
                  <a:pt x="247898" y="2245548"/>
                  <a:pt x="243324" y="2257494"/>
                  <a:pt x="237454" y="2269645"/>
                </a:cubicBezTo>
                <a:cubicBezTo>
                  <a:pt x="231583" y="2281796"/>
                  <a:pt x="223869" y="2294833"/>
                  <a:pt x="214313" y="2308759"/>
                </a:cubicBezTo>
                <a:lnTo>
                  <a:pt x="214313" y="2260839"/>
                </a:lnTo>
                <a:lnTo>
                  <a:pt x="182366" y="2260839"/>
                </a:lnTo>
                <a:lnTo>
                  <a:pt x="182366" y="2332924"/>
                </a:lnTo>
                <a:cubicBezTo>
                  <a:pt x="182366" y="2365963"/>
                  <a:pt x="178611" y="2394975"/>
                  <a:pt x="171102" y="2419959"/>
                </a:cubicBezTo>
                <a:cubicBezTo>
                  <a:pt x="163594" y="2444943"/>
                  <a:pt x="151921" y="2466036"/>
                  <a:pt x="136084" y="2483238"/>
                </a:cubicBezTo>
                <a:lnTo>
                  <a:pt x="158610" y="2510270"/>
                </a:lnTo>
                <a:cubicBezTo>
                  <a:pt x="177724" y="2489791"/>
                  <a:pt x="191786" y="2464466"/>
                  <a:pt x="200797" y="2434294"/>
                </a:cubicBezTo>
                <a:cubicBezTo>
                  <a:pt x="209807" y="2404122"/>
                  <a:pt x="214313" y="2369240"/>
                  <a:pt x="214313" y="2329647"/>
                </a:cubicBezTo>
                <a:lnTo>
                  <a:pt x="228648" y="2345621"/>
                </a:lnTo>
                <a:cubicBezTo>
                  <a:pt x="233836" y="2338795"/>
                  <a:pt x="238955" y="2331286"/>
                  <a:pt x="244007" y="2323094"/>
                </a:cubicBezTo>
                <a:cubicBezTo>
                  <a:pt x="249058" y="2314903"/>
                  <a:pt x="254110" y="2305960"/>
                  <a:pt x="259161" y="2296267"/>
                </a:cubicBezTo>
                <a:cubicBezTo>
                  <a:pt x="264212" y="2286574"/>
                  <a:pt x="269196" y="2275925"/>
                  <a:pt x="274111" y="2264320"/>
                </a:cubicBezTo>
                <a:cubicBezTo>
                  <a:pt x="279025" y="2252716"/>
                  <a:pt x="284213" y="2239814"/>
                  <a:pt x="289674" y="2225616"/>
                </a:cubicBezTo>
                <a:close/>
                <a:moveTo>
                  <a:pt x="130759" y="1802096"/>
                </a:moveTo>
                <a:lnTo>
                  <a:pt x="130759" y="1832814"/>
                </a:lnTo>
                <a:lnTo>
                  <a:pt x="195063" y="1832814"/>
                </a:lnTo>
                <a:lnTo>
                  <a:pt x="195063" y="1952819"/>
                </a:lnTo>
                <a:lnTo>
                  <a:pt x="111919" y="1952819"/>
                </a:lnTo>
                <a:lnTo>
                  <a:pt x="111919" y="1983128"/>
                </a:lnTo>
                <a:lnTo>
                  <a:pt x="268376" y="1983128"/>
                </a:lnTo>
                <a:lnTo>
                  <a:pt x="268376" y="1952819"/>
                </a:lnTo>
                <a:lnTo>
                  <a:pt x="222094" y="1952819"/>
                </a:lnTo>
                <a:lnTo>
                  <a:pt x="222094" y="1802096"/>
                </a:lnTo>
                <a:close/>
                <a:moveTo>
                  <a:pt x="198339" y="1376528"/>
                </a:moveTo>
                <a:cubicBezTo>
                  <a:pt x="213903" y="1376528"/>
                  <a:pt x="226054" y="1381102"/>
                  <a:pt x="234791" y="1390249"/>
                </a:cubicBezTo>
                <a:cubicBezTo>
                  <a:pt x="243529" y="1399396"/>
                  <a:pt x="247898" y="1411752"/>
                  <a:pt x="247898" y="1427316"/>
                </a:cubicBezTo>
                <a:cubicBezTo>
                  <a:pt x="247898" y="1443972"/>
                  <a:pt x="243665" y="1457078"/>
                  <a:pt x="235201" y="1466635"/>
                </a:cubicBezTo>
                <a:cubicBezTo>
                  <a:pt x="226736" y="1476192"/>
                  <a:pt x="214722" y="1480970"/>
                  <a:pt x="199158" y="1480970"/>
                </a:cubicBezTo>
                <a:cubicBezTo>
                  <a:pt x="183594" y="1480970"/>
                  <a:pt x="171307" y="1476192"/>
                  <a:pt x="162297" y="1466635"/>
                </a:cubicBezTo>
                <a:cubicBezTo>
                  <a:pt x="153286" y="1457078"/>
                  <a:pt x="148781" y="1444381"/>
                  <a:pt x="148781" y="1428544"/>
                </a:cubicBezTo>
                <a:cubicBezTo>
                  <a:pt x="148781" y="1412708"/>
                  <a:pt x="153286" y="1400079"/>
                  <a:pt x="162297" y="1390659"/>
                </a:cubicBezTo>
                <a:cubicBezTo>
                  <a:pt x="171307" y="1381239"/>
                  <a:pt x="183321" y="1376528"/>
                  <a:pt x="198339" y="1376528"/>
                </a:cubicBezTo>
                <a:close/>
                <a:moveTo>
                  <a:pt x="215132" y="1251198"/>
                </a:moveTo>
                <a:cubicBezTo>
                  <a:pt x="179635" y="1284511"/>
                  <a:pt x="153559" y="1315092"/>
                  <a:pt x="136903" y="1342943"/>
                </a:cubicBezTo>
                <a:cubicBezTo>
                  <a:pt x="120247" y="1370794"/>
                  <a:pt x="111919" y="1397554"/>
                  <a:pt x="111919" y="1423220"/>
                </a:cubicBezTo>
                <a:cubicBezTo>
                  <a:pt x="111919" y="1436872"/>
                  <a:pt x="113967" y="1449228"/>
                  <a:pt x="118062" y="1460286"/>
                </a:cubicBezTo>
                <a:cubicBezTo>
                  <a:pt x="122158" y="1471345"/>
                  <a:pt x="128029" y="1480765"/>
                  <a:pt x="135674" y="1488547"/>
                </a:cubicBezTo>
                <a:cubicBezTo>
                  <a:pt x="143320" y="1496329"/>
                  <a:pt x="152535" y="1502336"/>
                  <a:pt x="163320" y="1506568"/>
                </a:cubicBezTo>
                <a:cubicBezTo>
                  <a:pt x="174106" y="1510801"/>
                  <a:pt x="186052" y="1512917"/>
                  <a:pt x="199158" y="1512917"/>
                </a:cubicBezTo>
                <a:cubicBezTo>
                  <a:pt x="211719" y="1512917"/>
                  <a:pt x="223255" y="1510801"/>
                  <a:pt x="233767" y="1506568"/>
                </a:cubicBezTo>
                <a:cubicBezTo>
                  <a:pt x="244280" y="1502336"/>
                  <a:pt x="253359" y="1496466"/>
                  <a:pt x="261004" y="1488957"/>
                </a:cubicBezTo>
                <a:cubicBezTo>
                  <a:pt x="268650" y="1481448"/>
                  <a:pt x="274520" y="1472437"/>
                  <a:pt x="278616" y="1461925"/>
                </a:cubicBezTo>
                <a:cubicBezTo>
                  <a:pt x="282712" y="1451412"/>
                  <a:pt x="284759" y="1439740"/>
                  <a:pt x="284759" y="1426906"/>
                </a:cubicBezTo>
                <a:cubicBezTo>
                  <a:pt x="284759" y="1415438"/>
                  <a:pt x="282780" y="1404789"/>
                  <a:pt x="278821" y="1394959"/>
                </a:cubicBezTo>
                <a:cubicBezTo>
                  <a:pt x="274861" y="1385129"/>
                  <a:pt x="269332" y="1376528"/>
                  <a:pt x="262233" y="1369156"/>
                </a:cubicBezTo>
                <a:cubicBezTo>
                  <a:pt x="255134" y="1361784"/>
                  <a:pt x="246737" y="1355982"/>
                  <a:pt x="237044" y="1351749"/>
                </a:cubicBezTo>
                <a:cubicBezTo>
                  <a:pt x="227351" y="1347517"/>
                  <a:pt x="216770" y="1345401"/>
                  <a:pt x="205302" y="1345401"/>
                </a:cubicBezTo>
                <a:cubicBezTo>
                  <a:pt x="199841" y="1345401"/>
                  <a:pt x="194448" y="1345879"/>
                  <a:pt x="189124" y="1346834"/>
                </a:cubicBezTo>
                <a:cubicBezTo>
                  <a:pt x="183799" y="1347790"/>
                  <a:pt x="178543" y="1349360"/>
                  <a:pt x="173355" y="1351544"/>
                </a:cubicBezTo>
                <a:cubicBezTo>
                  <a:pt x="188100" y="1330793"/>
                  <a:pt x="202571" y="1312362"/>
                  <a:pt x="216770" y="1296252"/>
                </a:cubicBezTo>
                <a:cubicBezTo>
                  <a:pt x="230969" y="1280142"/>
                  <a:pt x="245986" y="1265124"/>
                  <a:pt x="261823" y="1251198"/>
                </a:cubicBezTo>
                <a:close/>
                <a:moveTo>
                  <a:pt x="119701" y="767471"/>
                </a:moveTo>
                <a:lnTo>
                  <a:pt x="119701" y="798189"/>
                </a:lnTo>
                <a:lnTo>
                  <a:pt x="216360" y="798189"/>
                </a:lnTo>
                <a:lnTo>
                  <a:pt x="219227" y="851434"/>
                </a:lnTo>
                <a:cubicBezTo>
                  <a:pt x="217043" y="851434"/>
                  <a:pt x="214790" y="851366"/>
                  <a:pt x="212469" y="851229"/>
                </a:cubicBezTo>
                <a:cubicBezTo>
                  <a:pt x="210149" y="851093"/>
                  <a:pt x="206531" y="851025"/>
                  <a:pt x="201616" y="851025"/>
                </a:cubicBezTo>
                <a:cubicBezTo>
                  <a:pt x="175403" y="851025"/>
                  <a:pt x="153832" y="858670"/>
                  <a:pt x="136903" y="873961"/>
                </a:cubicBezTo>
                <a:cubicBezTo>
                  <a:pt x="120247" y="888979"/>
                  <a:pt x="111919" y="908911"/>
                  <a:pt x="111919" y="933759"/>
                </a:cubicBezTo>
                <a:cubicBezTo>
                  <a:pt x="111919" y="962702"/>
                  <a:pt x="123933" y="985502"/>
                  <a:pt x="147961" y="1002158"/>
                </a:cubicBezTo>
                <a:cubicBezTo>
                  <a:pt x="171990" y="1018814"/>
                  <a:pt x="205165" y="1027142"/>
                  <a:pt x="247488" y="1027142"/>
                </a:cubicBezTo>
                <a:lnTo>
                  <a:pt x="257318" y="1027142"/>
                </a:lnTo>
                <a:lnTo>
                  <a:pt x="257318" y="995195"/>
                </a:lnTo>
                <a:cubicBezTo>
                  <a:pt x="255680" y="995468"/>
                  <a:pt x="253905" y="995605"/>
                  <a:pt x="251993" y="995605"/>
                </a:cubicBezTo>
                <a:cubicBezTo>
                  <a:pt x="250082" y="995605"/>
                  <a:pt x="247352" y="995605"/>
                  <a:pt x="243802" y="995605"/>
                </a:cubicBezTo>
                <a:cubicBezTo>
                  <a:pt x="213220" y="995605"/>
                  <a:pt x="189738" y="990076"/>
                  <a:pt x="173355" y="979017"/>
                </a:cubicBezTo>
                <a:cubicBezTo>
                  <a:pt x="156972" y="967958"/>
                  <a:pt x="148781" y="952190"/>
                  <a:pt x="148781" y="931711"/>
                </a:cubicBezTo>
                <a:cubicBezTo>
                  <a:pt x="148781" y="916147"/>
                  <a:pt x="154446" y="903928"/>
                  <a:pt x="165778" y="895054"/>
                </a:cubicBezTo>
                <a:cubicBezTo>
                  <a:pt x="177109" y="886180"/>
                  <a:pt x="193015" y="881743"/>
                  <a:pt x="213493" y="881743"/>
                </a:cubicBezTo>
                <a:cubicBezTo>
                  <a:pt x="218681" y="881743"/>
                  <a:pt x="224825" y="882016"/>
                  <a:pt x="231924" y="882562"/>
                </a:cubicBezTo>
                <a:cubicBezTo>
                  <a:pt x="239024" y="883108"/>
                  <a:pt x="247215" y="884064"/>
                  <a:pt x="256499" y="885429"/>
                </a:cubicBezTo>
                <a:lnTo>
                  <a:pt x="248307" y="767471"/>
                </a:lnTo>
                <a:close/>
                <a:moveTo>
                  <a:pt x="175813" y="287430"/>
                </a:moveTo>
                <a:lnTo>
                  <a:pt x="148781" y="296851"/>
                </a:lnTo>
                <a:lnTo>
                  <a:pt x="164754" y="376718"/>
                </a:lnTo>
                <a:lnTo>
                  <a:pt x="111919" y="400883"/>
                </a:lnTo>
                <a:lnTo>
                  <a:pt x="121339" y="431191"/>
                </a:lnTo>
                <a:lnTo>
                  <a:pt x="169669" y="405798"/>
                </a:lnTo>
                <a:lnTo>
                  <a:pt x="198339" y="572085"/>
                </a:lnTo>
                <a:lnTo>
                  <a:pt x="225371" y="561027"/>
                </a:lnTo>
                <a:lnTo>
                  <a:pt x="193424" y="393101"/>
                </a:lnTo>
                <a:lnTo>
                  <a:pt x="240116" y="368936"/>
                </a:lnTo>
                <a:lnTo>
                  <a:pt x="217589" y="441021"/>
                </a:lnTo>
                <a:lnTo>
                  <a:pt x="238478" y="458633"/>
                </a:lnTo>
                <a:lnTo>
                  <a:pt x="273701" y="351324"/>
                </a:lnTo>
                <a:lnTo>
                  <a:pt x="260595" y="330436"/>
                </a:lnTo>
                <a:lnTo>
                  <a:pt x="188919" y="365659"/>
                </a:lnTo>
                <a:close/>
                <a:moveTo>
                  <a:pt x="0" y="0"/>
                </a:moveTo>
                <a:lnTo>
                  <a:pt x="468120" y="0"/>
                </a:lnTo>
                <a:lnTo>
                  <a:pt x="468120" y="7533599"/>
                </a:lnTo>
                <a:lnTo>
                  <a:pt x="0" y="7533599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/>
          </a:p>
        </p:txBody>
      </p:sp>
      <p:sp>
        <p:nvSpPr>
          <p:cNvPr id="43" name="green 1">
            <a:extLst>
              <a:ext uri="{FF2B5EF4-FFF2-40B4-BE49-F238E27FC236}">
                <a16:creationId xmlns:a16="http://schemas.microsoft.com/office/drawing/2014/main" id="{5CC21577-9073-A639-557E-D6121077F4E8}"/>
              </a:ext>
            </a:extLst>
          </p:cNvPr>
          <p:cNvSpPr/>
          <p:nvPr/>
        </p:nvSpPr>
        <p:spPr>
          <a:xfrm flipH="1">
            <a:off x="9374342" y="6923999"/>
            <a:ext cx="402402" cy="6858000"/>
          </a:xfrm>
          <a:prstGeom prst="rect">
            <a:avLst/>
          </a:prstGeom>
          <a:gradFill>
            <a:gsLst>
              <a:gs pos="0">
                <a:srgbClr val="00E500">
                  <a:alpha val="0"/>
                </a:srgbClr>
              </a:gs>
              <a:gs pos="80000">
                <a:srgbClr val="00E500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matrix 1">
            <a:extLst>
              <a:ext uri="{FF2B5EF4-FFF2-40B4-BE49-F238E27FC236}">
                <a16:creationId xmlns:a16="http://schemas.microsoft.com/office/drawing/2014/main" id="{22624EB1-CEC1-6362-68F9-D3E7B9B294E0}"/>
              </a:ext>
            </a:extLst>
          </p:cNvPr>
          <p:cNvSpPr/>
          <p:nvPr/>
        </p:nvSpPr>
        <p:spPr>
          <a:xfrm flipH="1">
            <a:off x="9309273" y="-65999"/>
            <a:ext cx="468120" cy="6989998"/>
          </a:xfrm>
          <a:custGeom>
            <a:avLst/>
            <a:gdLst/>
            <a:ahLst/>
            <a:cxnLst/>
            <a:rect l="l" t="t" r="r" b="b"/>
            <a:pathLst>
              <a:path w="468120" h="6989998">
                <a:moveTo>
                  <a:pt x="245491" y="6549652"/>
                </a:moveTo>
                <a:lnTo>
                  <a:pt x="245491" y="6631158"/>
                </a:lnTo>
                <a:lnTo>
                  <a:pt x="183236" y="6631158"/>
                </a:lnTo>
                <a:lnTo>
                  <a:pt x="183236" y="6760993"/>
                </a:lnTo>
                <a:lnTo>
                  <a:pt x="215183" y="6760993"/>
                </a:lnTo>
                <a:lnTo>
                  <a:pt x="215183" y="6666381"/>
                </a:lnTo>
                <a:lnTo>
                  <a:pt x="311023" y="6666381"/>
                </a:lnTo>
                <a:cubicBezTo>
                  <a:pt x="311023" y="6714711"/>
                  <a:pt x="304743" y="6756624"/>
                  <a:pt x="292183" y="6792121"/>
                </a:cubicBezTo>
                <a:cubicBezTo>
                  <a:pt x="279622" y="6827617"/>
                  <a:pt x="260919" y="6857243"/>
                  <a:pt x="236071" y="6880998"/>
                </a:cubicBezTo>
                <a:lnTo>
                  <a:pt x="255321" y="6911307"/>
                </a:lnTo>
                <a:cubicBezTo>
                  <a:pt x="285083" y="6882364"/>
                  <a:pt x="307132" y="6848232"/>
                  <a:pt x="321467" y="6808913"/>
                </a:cubicBezTo>
                <a:cubicBezTo>
                  <a:pt x="335803" y="6769594"/>
                  <a:pt x="342970" y="6724814"/>
                  <a:pt x="342970" y="6674572"/>
                </a:cubicBezTo>
                <a:lnTo>
                  <a:pt x="342970" y="6631158"/>
                </a:lnTo>
                <a:lnTo>
                  <a:pt x="277438" y="6631158"/>
                </a:lnTo>
                <a:lnTo>
                  <a:pt x="277438" y="6549652"/>
                </a:lnTo>
                <a:close/>
                <a:moveTo>
                  <a:pt x="312662" y="6074936"/>
                </a:moveTo>
                <a:cubicBezTo>
                  <a:pt x="296825" y="6119170"/>
                  <a:pt x="277916" y="6157670"/>
                  <a:pt x="255935" y="6190436"/>
                </a:cubicBezTo>
                <a:cubicBezTo>
                  <a:pt x="233955" y="6223202"/>
                  <a:pt x="209722" y="6251463"/>
                  <a:pt x="183236" y="6275218"/>
                </a:cubicBezTo>
                <a:lnTo>
                  <a:pt x="199209" y="6308803"/>
                </a:lnTo>
                <a:cubicBezTo>
                  <a:pt x="210950" y="6299247"/>
                  <a:pt x="221872" y="6288939"/>
                  <a:pt x="231975" y="6277880"/>
                </a:cubicBezTo>
                <a:cubicBezTo>
                  <a:pt x="242078" y="6266822"/>
                  <a:pt x="251362" y="6254739"/>
                  <a:pt x="259826" y="6241633"/>
                </a:cubicBezTo>
                <a:lnTo>
                  <a:pt x="259826" y="6415702"/>
                </a:lnTo>
                <a:lnTo>
                  <a:pt x="291773" y="6415702"/>
                </a:lnTo>
                <a:lnTo>
                  <a:pt x="291773" y="6196580"/>
                </a:lnTo>
                <a:cubicBezTo>
                  <a:pt x="297780" y="6187023"/>
                  <a:pt x="303241" y="6177739"/>
                  <a:pt x="308156" y="6168728"/>
                </a:cubicBezTo>
                <a:cubicBezTo>
                  <a:pt x="313071" y="6159718"/>
                  <a:pt x="317440" y="6151185"/>
                  <a:pt x="321263" y="6143130"/>
                </a:cubicBezTo>
                <a:cubicBezTo>
                  <a:pt x="325085" y="6135075"/>
                  <a:pt x="328498" y="6127566"/>
                  <a:pt x="331502" y="6120603"/>
                </a:cubicBezTo>
                <a:cubicBezTo>
                  <a:pt x="334506" y="6113640"/>
                  <a:pt x="337373" y="6107565"/>
                  <a:pt x="340103" y="6102377"/>
                </a:cubicBezTo>
                <a:close/>
                <a:moveTo>
                  <a:pt x="336826" y="5616602"/>
                </a:moveTo>
                <a:lnTo>
                  <a:pt x="183236" y="5624384"/>
                </a:lnTo>
                <a:lnTo>
                  <a:pt x="184874" y="5659608"/>
                </a:lnTo>
                <a:lnTo>
                  <a:pt x="322491" y="5655102"/>
                </a:lnTo>
                <a:cubicBezTo>
                  <a:pt x="319215" y="5666843"/>
                  <a:pt x="314641" y="5678790"/>
                  <a:pt x="308771" y="5690940"/>
                </a:cubicBezTo>
                <a:cubicBezTo>
                  <a:pt x="302900" y="5703091"/>
                  <a:pt x="295186" y="5716129"/>
                  <a:pt x="285630" y="5730055"/>
                </a:cubicBezTo>
                <a:lnTo>
                  <a:pt x="285630" y="5682134"/>
                </a:lnTo>
                <a:lnTo>
                  <a:pt x="253683" y="5682134"/>
                </a:lnTo>
                <a:lnTo>
                  <a:pt x="253683" y="5754219"/>
                </a:lnTo>
                <a:cubicBezTo>
                  <a:pt x="253683" y="5787259"/>
                  <a:pt x="249928" y="5816270"/>
                  <a:pt x="242419" y="5841254"/>
                </a:cubicBezTo>
                <a:cubicBezTo>
                  <a:pt x="234911" y="5866238"/>
                  <a:pt x="223238" y="5887332"/>
                  <a:pt x="207401" y="5904533"/>
                </a:cubicBezTo>
                <a:lnTo>
                  <a:pt x="229927" y="5931565"/>
                </a:lnTo>
                <a:cubicBezTo>
                  <a:pt x="249041" y="5911086"/>
                  <a:pt x="263103" y="5885761"/>
                  <a:pt x="272114" y="5855589"/>
                </a:cubicBezTo>
                <a:cubicBezTo>
                  <a:pt x="281124" y="5825417"/>
                  <a:pt x="285630" y="5790535"/>
                  <a:pt x="285630" y="5750943"/>
                </a:cubicBezTo>
                <a:lnTo>
                  <a:pt x="299965" y="5766916"/>
                </a:lnTo>
                <a:cubicBezTo>
                  <a:pt x="305153" y="5760090"/>
                  <a:pt x="310272" y="5752581"/>
                  <a:pt x="315324" y="5744390"/>
                </a:cubicBezTo>
                <a:cubicBezTo>
                  <a:pt x="320375" y="5736198"/>
                  <a:pt x="325427" y="5727256"/>
                  <a:pt x="330478" y="5717563"/>
                </a:cubicBezTo>
                <a:cubicBezTo>
                  <a:pt x="335529" y="5707869"/>
                  <a:pt x="340513" y="5697220"/>
                  <a:pt x="345428" y="5685616"/>
                </a:cubicBezTo>
                <a:cubicBezTo>
                  <a:pt x="350342" y="5674011"/>
                  <a:pt x="355530" y="5661109"/>
                  <a:pt x="360991" y="5646911"/>
                </a:cubicBezTo>
                <a:close/>
                <a:moveTo>
                  <a:pt x="325358" y="5202912"/>
                </a:moveTo>
                <a:cubicBezTo>
                  <a:pt x="305972" y="5309675"/>
                  <a:pt x="259144" y="5370429"/>
                  <a:pt x="184874" y="5385173"/>
                </a:cubicBezTo>
                <a:lnTo>
                  <a:pt x="194294" y="5423673"/>
                </a:lnTo>
                <a:cubicBezTo>
                  <a:pt x="237982" y="5411386"/>
                  <a:pt x="272660" y="5389133"/>
                  <a:pt x="298326" y="5356913"/>
                </a:cubicBezTo>
                <a:cubicBezTo>
                  <a:pt x="323993" y="5324693"/>
                  <a:pt x="342151" y="5281824"/>
                  <a:pt x="352800" y="5228306"/>
                </a:cubicBezTo>
                <a:close/>
                <a:moveTo>
                  <a:pt x="204124" y="5134104"/>
                </a:moveTo>
                <a:lnTo>
                  <a:pt x="183236" y="5162774"/>
                </a:lnTo>
                <a:cubicBezTo>
                  <a:pt x="191700" y="5174515"/>
                  <a:pt x="199960" y="5186530"/>
                  <a:pt x="208015" y="5198817"/>
                </a:cubicBezTo>
                <a:cubicBezTo>
                  <a:pt x="216070" y="5211104"/>
                  <a:pt x="223238" y="5223118"/>
                  <a:pt x="229518" y="5234859"/>
                </a:cubicBezTo>
                <a:lnTo>
                  <a:pt x="252044" y="5205780"/>
                </a:lnTo>
                <a:cubicBezTo>
                  <a:pt x="246583" y="5195131"/>
                  <a:pt x="239894" y="5183662"/>
                  <a:pt x="231975" y="5171375"/>
                </a:cubicBezTo>
                <a:cubicBezTo>
                  <a:pt x="224057" y="5159088"/>
                  <a:pt x="214773" y="5146664"/>
                  <a:pt x="204124" y="5134104"/>
                </a:cubicBezTo>
                <a:close/>
                <a:moveTo>
                  <a:pt x="205762" y="4715394"/>
                </a:moveTo>
                <a:lnTo>
                  <a:pt x="183236" y="4729730"/>
                </a:lnTo>
                <a:lnTo>
                  <a:pt x="205762" y="4808368"/>
                </a:lnTo>
                <a:lnTo>
                  <a:pt x="228289" y="4795262"/>
                </a:lnTo>
                <a:close/>
                <a:moveTo>
                  <a:pt x="297098" y="4699421"/>
                </a:moveTo>
                <a:cubicBezTo>
                  <a:pt x="297098" y="4757308"/>
                  <a:pt x="290476" y="4805092"/>
                  <a:pt x="277233" y="4842772"/>
                </a:cubicBezTo>
                <a:cubicBezTo>
                  <a:pt x="263990" y="4880453"/>
                  <a:pt x="243443" y="4907895"/>
                  <a:pt x="215592" y="4925097"/>
                </a:cubicBezTo>
                <a:lnTo>
                  <a:pt x="234433" y="4950490"/>
                </a:lnTo>
                <a:cubicBezTo>
                  <a:pt x="250270" y="4939842"/>
                  <a:pt x="263922" y="4925984"/>
                  <a:pt x="275390" y="4908919"/>
                </a:cubicBezTo>
                <a:cubicBezTo>
                  <a:pt x="286858" y="4891853"/>
                  <a:pt x="296278" y="4872466"/>
                  <a:pt x="303651" y="4850759"/>
                </a:cubicBezTo>
                <a:cubicBezTo>
                  <a:pt x="311023" y="4829051"/>
                  <a:pt x="316484" y="4805774"/>
                  <a:pt x="320034" y="4780926"/>
                </a:cubicBezTo>
                <a:cubicBezTo>
                  <a:pt x="323583" y="4756079"/>
                  <a:pt x="325495" y="4730549"/>
                  <a:pt x="325768" y="4704336"/>
                </a:cubicBezTo>
                <a:close/>
                <a:moveTo>
                  <a:pt x="247539" y="4696144"/>
                </a:moveTo>
                <a:lnTo>
                  <a:pt x="226651" y="4708841"/>
                </a:lnTo>
                <a:lnTo>
                  <a:pt x="249177" y="4785841"/>
                </a:lnTo>
                <a:lnTo>
                  <a:pt x="269656" y="4771506"/>
                </a:lnTo>
                <a:close/>
                <a:moveTo>
                  <a:pt x="183236" y="4213646"/>
                </a:moveTo>
                <a:lnTo>
                  <a:pt x="183236" y="4243954"/>
                </a:lnTo>
                <a:lnTo>
                  <a:pt x="269656" y="4243954"/>
                </a:lnTo>
                <a:lnTo>
                  <a:pt x="269656" y="4308258"/>
                </a:lnTo>
                <a:lnTo>
                  <a:pt x="188151" y="4308258"/>
                </a:lnTo>
                <a:lnTo>
                  <a:pt x="188151" y="4338566"/>
                </a:lnTo>
                <a:lnTo>
                  <a:pt x="269656" y="4338566"/>
                </a:lnTo>
                <a:lnTo>
                  <a:pt x="269656" y="4405737"/>
                </a:lnTo>
                <a:lnTo>
                  <a:pt x="183236" y="4405737"/>
                </a:lnTo>
                <a:lnTo>
                  <a:pt x="183236" y="4436045"/>
                </a:lnTo>
                <a:lnTo>
                  <a:pt x="269656" y="4436045"/>
                </a:lnTo>
                <a:lnTo>
                  <a:pt x="269656" y="4452019"/>
                </a:lnTo>
                <a:lnTo>
                  <a:pt x="297098" y="4452019"/>
                </a:lnTo>
                <a:lnTo>
                  <a:pt x="297098" y="4213646"/>
                </a:lnTo>
                <a:close/>
                <a:moveTo>
                  <a:pt x="202076" y="3756541"/>
                </a:moveTo>
                <a:lnTo>
                  <a:pt x="202076" y="3787259"/>
                </a:lnTo>
                <a:lnTo>
                  <a:pt x="266380" y="3787259"/>
                </a:lnTo>
                <a:lnTo>
                  <a:pt x="266380" y="3907265"/>
                </a:lnTo>
                <a:lnTo>
                  <a:pt x="183236" y="3907265"/>
                </a:lnTo>
                <a:lnTo>
                  <a:pt x="183236" y="3937573"/>
                </a:lnTo>
                <a:lnTo>
                  <a:pt x="339693" y="3937573"/>
                </a:lnTo>
                <a:lnTo>
                  <a:pt x="339693" y="3907265"/>
                </a:lnTo>
                <a:lnTo>
                  <a:pt x="293411" y="3907265"/>
                </a:lnTo>
                <a:lnTo>
                  <a:pt x="293411" y="3756541"/>
                </a:lnTo>
                <a:close/>
                <a:moveTo>
                  <a:pt x="247130" y="3213426"/>
                </a:moveTo>
                <a:lnTo>
                  <a:pt x="220098" y="3222846"/>
                </a:lnTo>
                <a:lnTo>
                  <a:pt x="236071" y="3302714"/>
                </a:lnTo>
                <a:lnTo>
                  <a:pt x="183236" y="3326878"/>
                </a:lnTo>
                <a:lnTo>
                  <a:pt x="192656" y="3357186"/>
                </a:lnTo>
                <a:lnTo>
                  <a:pt x="240986" y="3331793"/>
                </a:lnTo>
                <a:lnTo>
                  <a:pt x="269656" y="3498080"/>
                </a:lnTo>
                <a:lnTo>
                  <a:pt x="296688" y="3487022"/>
                </a:lnTo>
                <a:lnTo>
                  <a:pt x="264741" y="3319096"/>
                </a:lnTo>
                <a:lnTo>
                  <a:pt x="311433" y="3294931"/>
                </a:lnTo>
                <a:lnTo>
                  <a:pt x="288906" y="3367016"/>
                </a:lnTo>
                <a:lnTo>
                  <a:pt x="309794" y="3384628"/>
                </a:lnTo>
                <a:lnTo>
                  <a:pt x="345018" y="3277319"/>
                </a:lnTo>
                <a:lnTo>
                  <a:pt x="331912" y="3256431"/>
                </a:lnTo>
                <a:lnTo>
                  <a:pt x="260236" y="3291655"/>
                </a:lnTo>
                <a:close/>
                <a:moveTo>
                  <a:pt x="259826" y="2721098"/>
                </a:moveTo>
                <a:lnTo>
                  <a:pt x="259826" y="2793183"/>
                </a:lnTo>
                <a:lnTo>
                  <a:pt x="186103" y="2793183"/>
                </a:lnTo>
                <a:lnTo>
                  <a:pt x="186103" y="2823491"/>
                </a:lnTo>
                <a:lnTo>
                  <a:pt x="252044" y="2823491"/>
                </a:lnTo>
                <a:cubicBezTo>
                  <a:pt x="244399" y="2849158"/>
                  <a:pt x="234979" y="2873186"/>
                  <a:pt x="223784" y="2895577"/>
                </a:cubicBezTo>
                <a:cubicBezTo>
                  <a:pt x="212589" y="2917966"/>
                  <a:pt x="199073" y="2938718"/>
                  <a:pt x="183236" y="2957832"/>
                </a:cubicBezTo>
                <a:lnTo>
                  <a:pt x="202486" y="2980359"/>
                </a:lnTo>
                <a:cubicBezTo>
                  <a:pt x="215046" y="2963976"/>
                  <a:pt x="226173" y="2947115"/>
                  <a:pt x="235866" y="2929776"/>
                </a:cubicBezTo>
                <a:cubicBezTo>
                  <a:pt x="245559" y="2912438"/>
                  <a:pt x="253546" y="2893529"/>
                  <a:pt x="259826" y="2873050"/>
                </a:cubicBezTo>
                <a:lnTo>
                  <a:pt x="259826" y="2970529"/>
                </a:lnTo>
                <a:cubicBezTo>
                  <a:pt x="259826" y="2973805"/>
                  <a:pt x="259280" y="2976263"/>
                  <a:pt x="258188" y="2977901"/>
                </a:cubicBezTo>
                <a:cubicBezTo>
                  <a:pt x="257096" y="2979539"/>
                  <a:pt x="255048" y="2980359"/>
                  <a:pt x="252044" y="2980359"/>
                </a:cubicBezTo>
                <a:lnTo>
                  <a:pt x="236071" y="2980359"/>
                </a:lnTo>
                <a:lnTo>
                  <a:pt x="240576" y="3010667"/>
                </a:lnTo>
                <a:lnTo>
                  <a:pt x="254911" y="3010667"/>
                </a:lnTo>
                <a:cubicBezTo>
                  <a:pt x="276482" y="3010667"/>
                  <a:pt x="287268" y="3000018"/>
                  <a:pt x="287268" y="2978720"/>
                </a:cubicBezTo>
                <a:lnTo>
                  <a:pt x="287268" y="2823491"/>
                </a:lnTo>
                <a:lnTo>
                  <a:pt x="341332" y="2823491"/>
                </a:lnTo>
                <a:lnTo>
                  <a:pt x="341332" y="2793183"/>
                </a:lnTo>
                <a:lnTo>
                  <a:pt x="287268" y="2793183"/>
                </a:lnTo>
                <a:lnTo>
                  <a:pt x="287268" y="2721098"/>
                </a:lnTo>
                <a:close/>
                <a:moveTo>
                  <a:pt x="193066" y="2280271"/>
                </a:moveTo>
                <a:lnTo>
                  <a:pt x="193066" y="2310580"/>
                </a:lnTo>
                <a:lnTo>
                  <a:pt x="239348" y="2310580"/>
                </a:lnTo>
                <a:lnTo>
                  <a:pt x="239348" y="2437139"/>
                </a:lnTo>
                <a:lnTo>
                  <a:pt x="183236" y="2437139"/>
                </a:lnTo>
                <a:lnTo>
                  <a:pt x="183236" y="2467447"/>
                </a:lnTo>
                <a:lnTo>
                  <a:pt x="324130" y="2467447"/>
                </a:lnTo>
                <a:lnTo>
                  <a:pt x="324130" y="2437139"/>
                </a:lnTo>
                <a:lnTo>
                  <a:pt x="266380" y="2437139"/>
                </a:lnTo>
                <a:lnTo>
                  <a:pt x="266380" y="2310580"/>
                </a:lnTo>
                <a:lnTo>
                  <a:pt x="309794" y="2310580"/>
                </a:lnTo>
                <a:lnTo>
                  <a:pt x="309794" y="2280271"/>
                </a:lnTo>
                <a:close/>
                <a:moveTo>
                  <a:pt x="239348" y="1741662"/>
                </a:moveTo>
                <a:lnTo>
                  <a:pt x="239348" y="1807193"/>
                </a:lnTo>
                <a:lnTo>
                  <a:pt x="183236" y="1807193"/>
                </a:lnTo>
                <a:lnTo>
                  <a:pt x="183236" y="1914502"/>
                </a:lnTo>
                <a:lnTo>
                  <a:pt x="210677" y="1914502"/>
                </a:lnTo>
                <a:lnTo>
                  <a:pt x="210677" y="1837502"/>
                </a:lnTo>
                <a:lnTo>
                  <a:pt x="297098" y="1837502"/>
                </a:lnTo>
                <a:cubicBezTo>
                  <a:pt x="297098" y="1878460"/>
                  <a:pt x="291978" y="1913546"/>
                  <a:pt x="281739" y="1942763"/>
                </a:cubicBezTo>
                <a:cubicBezTo>
                  <a:pt x="271499" y="1971979"/>
                  <a:pt x="255731" y="1995598"/>
                  <a:pt x="234433" y="2013619"/>
                </a:cubicBezTo>
                <a:lnTo>
                  <a:pt x="253683" y="2037784"/>
                </a:lnTo>
                <a:cubicBezTo>
                  <a:pt x="278530" y="2016486"/>
                  <a:pt x="296756" y="1988021"/>
                  <a:pt x="308361" y="1952388"/>
                </a:cubicBezTo>
                <a:cubicBezTo>
                  <a:pt x="319966" y="1916755"/>
                  <a:pt x="325768" y="1873135"/>
                  <a:pt x="325768" y="1821529"/>
                </a:cubicBezTo>
                <a:lnTo>
                  <a:pt x="314709" y="1807193"/>
                </a:lnTo>
                <a:lnTo>
                  <a:pt x="266380" y="1807193"/>
                </a:lnTo>
                <a:lnTo>
                  <a:pt x="266380" y="1741662"/>
                </a:lnTo>
                <a:close/>
                <a:moveTo>
                  <a:pt x="292183" y="1264078"/>
                </a:moveTo>
                <a:cubicBezTo>
                  <a:pt x="266243" y="1336436"/>
                  <a:pt x="229927" y="1392957"/>
                  <a:pt x="183236" y="1433642"/>
                </a:cubicBezTo>
                <a:lnTo>
                  <a:pt x="200848" y="1460674"/>
                </a:lnTo>
                <a:cubicBezTo>
                  <a:pt x="210404" y="1451117"/>
                  <a:pt x="219483" y="1441560"/>
                  <a:pt x="228084" y="1432004"/>
                </a:cubicBezTo>
                <a:cubicBezTo>
                  <a:pt x="236685" y="1422447"/>
                  <a:pt x="244672" y="1412208"/>
                  <a:pt x="252044" y="1401286"/>
                </a:cubicBezTo>
                <a:lnTo>
                  <a:pt x="252044" y="1542179"/>
                </a:lnTo>
                <a:lnTo>
                  <a:pt x="279486" y="1542179"/>
                </a:lnTo>
                <a:lnTo>
                  <a:pt x="279486" y="1361557"/>
                </a:lnTo>
                <a:cubicBezTo>
                  <a:pt x="283309" y="1354185"/>
                  <a:pt x="287268" y="1346676"/>
                  <a:pt x="291364" y="1339030"/>
                </a:cubicBezTo>
                <a:cubicBezTo>
                  <a:pt x="295459" y="1331384"/>
                  <a:pt x="299282" y="1324012"/>
                  <a:pt x="302832" y="1316913"/>
                </a:cubicBezTo>
                <a:cubicBezTo>
                  <a:pt x="306381" y="1309814"/>
                  <a:pt x="309453" y="1303192"/>
                  <a:pt x="312047" y="1297049"/>
                </a:cubicBezTo>
                <a:cubicBezTo>
                  <a:pt x="314641" y="1290905"/>
                  <a:pt x="316484" y="1285785"/>
                  <a:pt x="317576" y="1281690"/>
                </a:cubicBezTo>
                <a:close/>
                <a:moveTo>
                  <a:pt x="313481" y="800420"/>
                </a:moveTo>
                <a:lnTo>
                  <a:pt x="183236" y="805335"/>
                </a:lnTo>
                <a:lnTo>
                  <a:pt x="183236" y="835644"/>
                </a:lnTo>
                <a:lnTo>
                  <a:pt x="297098" y="835644"/>
                </a:lnTo>
                <a:cubicBezTo>
                  <a:pt x="292456" y="859126"/>
                  <a:pt x="282899" y="878376"/>
                  <a:pt x="268427" y="893394"/>
                </a:cubicBezTo>
                <a:lnTo>
                  <a:pt x="268427" y="859808"/>
                </a:lnTo>
                <a:lnTo>
                  <a:pt x="240986" y="858170"/>
                </a:lnTo>
                <a:lnTo>
                  <a:pt x="240986" y="944590"/>
                </a:lnTo>
                <a:cubicBezTo>
                  <a:pt x="240986" y="980360"/>
                  <a:pt x="229245" y="1011214"/>
                  <a:pt x="205762" y="1037154"/>
                </a:cubicBezTo>
                <a:lnTo>
                  <a:pt x="226651" y="1058043"/>
                </a:lnTo>
                <a:cubicBezTo>
                  <a:pt x="254502" y="1030192"/>
                  <a:pt x="268427" y="992374"/>
                  <a:pt x="268427" y="944590"/>
                </a:cubicBezTo>
                <a:lnTo>
                  <a:pt x="268427" y="909367"/>
                </a:lnTo>
                <a:lnTo>
                  <a:pt x="281124" y="925340"/>
                </a:lnTo>
                <a:cubicBezTo>
                  <a:pt x="291773" y="913599"/>
                  <a:pt x="301057" y="900083"/>
                  <a:pt x="308975" y="884793"/>
                </a:cubicBezTo>
                <a:cubicBezTo>
                  <a:pt x="316894" y="869502"/>
                  <a:pt x="324676" y="851480"/>
                  <a:pt x="332321" y="830729"/>
                </a:cubicBezTo>
                <a:close/>
                <a:moveTo>
                  <a:pt x="323720" y="252390"/>
                </a:moveTo>
                <a:lnTo>
                  <a:pt x="183236" y="257304"/>
                </a:lnTo>
                <a:lnTo>
                  <a:pt x="183236" y="292528"/>
                </a:lnTo>
                <a:lnTo>
                  <a:pt x="306108" y="292528"/>
                </a:lnTo>
                <a:cubicBezTo>
                  <a:pt x="306654" y="295258"/>
                  <a:pt x="306927" y="297989"/>
                  <a:pt x="306927" y="300719"/>
                </a:cubicBezTo>
                <a:cubicBezTo>
                  <a:pt x="306927" y="303177"/>
                  <a:pt x="306927" y="305634"/>
                  <a:pt x="306927" y="308092"/>
                </a:cubicBezTo>
                <a:cubicBezTo>
                  <a:pt x="306927" y="314099"/>
                  <a:pt x="306654" y="320106"/>
                  <a:pt x="306108" y="326113"/>
                </a:cubicBezTo>
                <a:cubicBezTo>
                  <a:pt x="305562" y="332120"/>
                  <a:pt x="304607" y="338946"/>
                  <a:pt x="303241" y="346592"/>
                </a:cubicBezTo>
                <a:lnTo>
                  <a:pt x="191018" y="346592"/>
                </a:lnTo>
                <a:lnTo>
                  <a:pt x="191018" y="381815"/>
                </a:lnTo>
                <a:lnTo>
                  <a:pt x="298326" y="381815"/>
                </a:lnTo>
                <a:cubicBezTo>
                  <a:pt x="293958" y="418404"/>
                  <a:pt x="283855" y="449122"/>
                  <a:pt x="268018" y="473970"/>
                </a:cubicBezTo>
                <a:cubicBezTo>
                  <a:pt x="252181" y="498817"/>
                  <a:pt x="230337" y="517794"/>
                  <a:pt x="202486" y="530901"/>
                </a:cubicBezTo>
                <a:lnTo>
                  <a:pt x="220098" y="561209"/>
                </a:lnTo>
                <a:cubicBezTo>
                  <a:pt x="260509" y="542915"/>
                  <a:pt x="290681" y="510149"/>
                  <a:pt x="310614" y="462911"/>
                </a:cubicBezTo>
                <a:cubicBezTo>
                  <a:pt x="330546" y="415673"/>
                  <a:pt x="340786" y="352462"/>
                  <a:pt x="341332" y="273278"/>
                </a:cubicBezTo>
                <a:close/>
                <a:moveTo>
                  <a:pt x="0" y="0"/>
                </a:moveTo>
                <a:lnTo>
                  <a:pt x="468120" y="0"/>
                </a:lnTo>
                <a:lnTo>
                  <a:pt x="468120" y="6989998"/>
                </a:lnTo>
                <a:lnTo>
                  <a:pt x="0" y="6989998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/>
          </a:p>
        </p:txBody>
      </p:sp>
      <p:sp>
        <p:nvSpPr>
          <p:cNvPr id="45" name="green 3">
            <a:extLst>
              <a:ext uri="{FF2B5EF4-FFF2-40B4-BE49-F238E27FC236}">
                <a16:creationId xmlns:a16="http://schemas.microsoft.com/office/drawing/2014/main" id="{B51218E2-FC46-2C8A-4377-89ACBFF6DD22}"/>
              </a:ext>
            </a:extLst>
          </p:cNvPr>
          <p:cNvSpPr/>
          <p:nvPr/>
        </p:nvSpPr>
        <p:spPr>
          <a:xfrm flipH="1">
            <a:off x="10296108" y="6923999"/>
            <a:ext cx="402402" cy="6858000"/>
          </a:xfrm>
          <a:prstGeom prst="rect">
            <a:avLst/>
          </a:prstGeom>
          <a:gradFill>
            <a:gsLst>
              <a:gs pos="0">
                <a:srgbClr val="00E500">
                  <a:alpha val="0"/>
                </a:srgbClr>
              </a:gs>
              <a:gs pos="80000">
                <a:srgbClr val="00E500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matrix 3">
            <a:extLst>
              <a:ext uri="{FF2B5EF4-FFF2-40B4-BE49-F238E27FC236}">
                <a16:creationId xmlns:a16="http://schemas.microsoft.com/office/drawing/2014/main" id="{359C925D-F8C2-7347-796E-659168F64614}"/>
              </a:ext>
            </a:extLst>
          </p:cNvPr>
          <p:cNvSpPr/>
          <p:nvPr/>
        </p:nvSpPr>
        <p:spPr>
          <a:xfrm flipH="1">
            <a:off x="10240813" y="-65999"/>
            <a:ext cx="631371" cy="6985625"/>
          </a:xfrm>
          <a:custGeom>
            <a:avLst/>
            <a:gdLst/>
            <a:ahLst/>
            <a:cxnLst/>
            <a:rect l="l" t="t" r="r" b="b"/>
            <a:pathLst>
              <a:path w="631371" h="6985625">
                <a:moveTo>
                  <a:pt x="312742" y="6559469"/>
                </a:moveTo>
                <a:lnTo>
                  <a:pt x="312742" y="6631555"/>
                </a:lnTo>
                <a:lnTo>
                  <a:pt x="239018" y="6631555"/>
                </a:lnTo>
                <a:lnTo>
                  <a:pt x="239018" y="6661863"/>
                </a:lnTo>
                <a:lnTo>
                  <a:pt x="304960" y="6661863"/>
                </a:lnTo>
                <a:cubicBezTo>
                  <a:pt x="297315" y="6687530"/>
                  <a:pt x="287894" y="6711558"/>
                  <a:pt x="276699" y="6733948"/>
                </a:cubicBezTo>
                <a:cubicBezTo>
                  <a:pt x="265504" y="6756339"/>
                  <a:pt x="251988" y="6777091"/>
                  <a:pt x="236151" y="6796204"/>
                </a:cubicBezTo>
                <a:lnTo>
                  <a:pt x="255401" y="6818730"/>
                </a:lnTo>
                <a:cubicBezTo>
                  <a:pt x="267962" y="6802348"/>
                  <a:pt x="279088" y="6785487"/>
                  <a:pt x="288782" y="6768148"/>
                </a:cubicBezTo>
                <a:cubicBezTo>
                  <a:pt x="298475" y="6750810"/>
                  <a:pt x="306462" y="6731901"/>
                  <a:pt x="312742" y="6711422"/>
                </a:cubicBezTo>
                <a:lnTo>
                  <a:pt x="312742" y="6808901"/>
                </a:lnTo>
                <a:cubicBezTo>
                  <a:pt x="312742" y="6812177"/>
                  <a:pt x="312196" y="6814635"/>
                  <a:pt x="311104" y="6816273"/>
                </a:cubicBezTo>
                <a:cubicBezTo>
                  <a:pt x="310011" y="6817911"/>
                  <a:pt x="307963" y="6818730"/>
                  <a:pt x="304960" y="6818730"/>
                </a:cubicBezTo>
                <a:lnTo>
                  <a:pt x="288987" y="6818730"/>
                </a:lnTo>
                <a:lnTo>
                  <a:pt x="293492" y="6849039"/>
                </a:lnTo>
                <a:lnTo>
                  <a:pt x="307827" y="6849039"/>
                </a:lnTo>
                <a:cubicBezTo>
                  <a:pt x="329398" y="6849039"/>
                  <a:pt x="340183" y="6838390"/>
                  <a:pt x="340183" y="6817092"/>
                </a:cubicBezTo>
                <a:lnTo>
                  <a:pt x="340183" y="6661863"/>
                </a:lnTo>
                <a:lnTo>
                  <a:pt x="394247" y="6661863"/>
                </a:lnTo>
                <a:lnTo>
                  <a:pt x="394247" y="6631555"/>
                </a:lnTo>
                <a:lnTo>
                  <a:pt x="340183" y="6631555"/>
                </a:lnTo>
                <a:lnTo>
                  <a:pt x="340183" y="6559469"/>
                </a:lnTo>
                <a:close/>
                <a:moveTo>
                  <a:pt x="358509" y="6135540"/>
                </a:moveTo>
                <a:cubicBezTo>
                  <a:pt x="359875" y="6143732"/>
                  <a:pt x="360899" y="6153357"/>
                  <a:pt x="361581" y="6164416"/>
                </a:cubicBezTo>
                <a:cubicBezTo>
                  <a:pt x="362264" y="6175474"/>
                  <a:pt x="362605" y="6188376"/>
                  <a:pt x="362605" y="6203120"/>
                </a:cubicBezTo>
                <a:cubicBezTo>
                  <a:pt x="362605" y="6253907"/>
                  <a:pt x="358373" y="6284353"/>
                  <a:pt x="349908" y="6294455"/>
                </a:cubicBezTo>
                <a:cubicBezTo>
                  <a:pt x="347451" y="6297732"/>
                  <a:pt x="343560" y="6300053"/>
                  <a:pt x="338236" y="6301418"/>
                </a:cubicBezTo>
                <a:cubicBezTo>
                  <a:pt x="332911" y="6302783"/>
                  <a:pt x="324515" y="6303466"/>
                  <a:pt x="313047" y="6303466"/>
                </a:cubicBezTo>
                <a:cubicBezTo>
                  <a:pt x="302398" y="6303466"/>
                  <a:pt x="294479" y="6302920"/>
                  <a:pt x="289291" y="6301828"/>
                </a:cubicBezTo>
                <a:close/>
                <a:moveTo>
                  <a:pt x="313047" y="6100317"/>
                </a:moveTo>
                <a:cubicBezTo>
                  <a:pt x="320965" y="6100317"/>
                  <a:pt x="327655" y="6100727"/>
                  <a:pt x="333116" y="6101546"/>
                </a:cubicBezTo>
                <a:lnTo>
                  <a:pt x="266765" y="6266195"/>
                </a:lnTo>
                <a:cubicBezTo>
                  <a:pt x="265672" y="6258276"/>
                  <a:pt x="264853" y="6249061"/>
                  <a:pt x="264307" y="6238548"/>
                </a:cubicBezTo>
                <a:cubicBezTo>
                  <a:pt x="263761" y="6228036"/>
                  <a:pt x="263488" y="6216226"/>
                  <a:pt x="263488" y="6203120"/>
                </a:cubicBezTo>
                <a:cubicBezTo>
                  <a:pt x="263488" y="6179092"/>
                  <a:pt x="264375" y="6159637"/>
                  <a:pt x="266150" y="6144756"/>
                </a:cubicBezTo>
                <a:cubicBezTo>
                  <a:pt x="267925" y="6129875"/>
                  <a:pt x="270724" y="6118884"/>
                  <a:pt x="274547" y="6111785"/>
                </a:cubicBezTo>
                <a:cubicBezTo>
                  <a:pt x="276731" y="6107690"/>
                  <a:pt x="280622" y="6104754"/>
                  <a:pt x="286219" y="6102979"/>
                </a:cubicBezTo>
                <a:cubicBezTo>
                  <a:pt x="291817" y="6101204"/>
                  <a:pt x="300759" y="6100317"/>
                  <a:pt x="313047" y="6100317"/>
                </a:cubicBezTo>
                <a:close/>
                <a:moveTo>
                  <a:pt x="313047" y="6070418"/>
                </a:moveTo>
                <a:cubicBezTo>
                  <a:pt x="295845" y="6070418"/>
                  <a:pt x="282260" y="6071920"/>
                  <a:pt x="272294" y="6074923"/>
                </a:cubicBezTo>
                <a:cubicBezTo>
                  <a:pt x="262328" y="6077927"/>
                  <a:pt x="254750" y="6082705"/>
                  <a:pt x="249563" y="6089259"/>
                </a:cubicBezTo>
                <a:cubicBezTo>
                  <a:pt x="242190" y="6098815"/>
                  <a:pt x="236524" y="6113150"/>
                  <a:pt x="232565" y="6132264"/>
                </a:cubicBezTo>
                <a:cubicBezTo>
                  <a:pt x="228606" y="6151378"/>
                  <a:pt x="226626" y="6174996"/>
                  <a:pt x="226626" y="6203120"/>
                </a:cubicBezTo>
                <a:cubicBezTo>
                  <a:pt x="226626" y="6259095"/>
                  <a:pt x="234272" y="6296776"/>
                  <a:pt x="249563" y="6316163"/>
                </a:cubicBezTo>
                <a:cubicBezTo>
                  <a:pt x="254750" y="6322716"/>
                  <a:pt x="262328" y="6327495"/>
                  <a:pt x="272294" y="6330498"/>
                </a:cubicBezTo>
                <a:cubicBezTo>
                  <a:pt x="282260" y="6333502"/>
                  <a:pt x="295845" y="6335004"/>
                  <a:pt x="313047" y="6335004"/>
                </a:cubicBezTo>
                <a:cubicBezTo>
                  <a:pt x="329703" y="6335004"/>
                  <a:pt x="343150" y="6333502"/>
                  <a:pt x="353390" y="6330498"/>
                </a:cubicBezTo>
                <a:cubicBezTo>
                  <a:pt x="363629" y="6327495"/>
                  <a:pt x="371206" y="6322989"/>
                  <a:pt x="376121" y="6316982"/>
                </a:cubicBezTo>
                <a:cubicBezTo>
                  <a:pt x="384040" y="6306879"/>
                  <a:pt x="389910" y="6292613"/>
                  <a:pt x="393733" y="6274182"/>
                </a:cubicBezTo>
                <a:cubicBezTo>
                  <a:pt x="397556" y="6255751"/>
                  <a:pt x="399467" y="6232063"/>
                  <a:pt x="399467" y="6203120"/>
                </a:cubicBezTo>
                <a:cubicBezTo>
                  <a:pt x="399467" y="6172538"/>
                  <a:pt x="397214" y="6147281"/>
                  <a:pt x="392709" y="6127349"/>
                </a:cubicBezTo>
                <a:cubicBezTo>
                  <a:pt x="388204" y="6107416"/>
                  <a:pt x="381582" y="6093354"/>
                  <a:pt x="372845" y="6085162"/>
                </a:cubicBezTo>
                <a:cubicBezTo>
                  <a:pt x="362469" y="6075333"/>
                  <a:pt x="342536" y="6070418"/>
                  <a:pt x="313047" y="6070418"/>
                </a:cubicBezTo>
                <a:close/>
                <a:moveTo>
                  <a:pt x="368749" y="5631334"/>
                </a:moveTo>
                <a:cubicBezTo>
                  <a:pt x="349362" y="5738097"/>
                  <a:pt x="302534" y="5798851"/>
                  <a:pt x="228265" y="5813595"/>
                </a:cubicBezTo>
                <a:lnTo>
                  <a:pt x="237685" y="5852095"/>
                </a:lnTo>
                <a:cubicBezTo>
                  <a:pt x="281373" y="5839808"/>
                  <a:pt x="316050" y="5817555"/>
                  <a:pt x="341717" y="5785335"/>
                </a:cubicBezTo>
                <a:cubicBezTo>
                  <a:pt x="367384" y="5753115"/>
                  <a:pt x="385541" y="5710246"/>
                  <a:pt x="396190" y="5656728"/>
                </a:cubicBezTo>
                <a:close/>
                <a:moveTo>
                  <a:pt x="247515" y="5562526"/>
                </a:moveTo>
                <a:lnTo>
                  <a:pt x="226626" y="5591196"/>
                </a:lnTo>
                <a:cubicBezTo>
                  <a:pt x="235091" y="5602937"/>
                  <a:pt x="243351" y="5614952"/>
                  <a:pt x="251406" y="5627239"/>
                </a:cubicBezTo>
                <a:cubicBezTo>
                  <a:pt x="259461" y="5639526"/>
                  <a:pt x="266628" y="5651540"/>
                  <a:pt x="272908" y="5663281"/>
                </a:cubicBezTo>
                <a:lnTo>
                  <a:pt x="295435" y="5634202"/>
                </a:lnTo>
                <a:cubicBezTo>
                  <a:pt x="289974" y="5623553"/>
                  <a:pt x="283284" y="5612084"/>
                  <a:pt x="275366" y="5599797"/>
                </a:cubicBezTo>
                <a:cubicBezTo>
                  <a:pt x="267447" y="5587510"/>
                  <a:pt x="258164" y="5575086"/>
                  <a:pt x="247515" y="5562526"/>
                </a:cubicBezTo>
                <a:close/>
                <a:moveTo>
                  <a:pt x="353185" y="5078389"/>
                </a:moveTo>
                <a:lnTo>
                  <a:pt x="247515" y="5092724"/>
                </a:lnTo>
                <a:lnTo>
                  <a:pt x="252430" y="5129586"/>
                </a:lnTo>
                <a:lnTo>
                  <a:pt x="337212" y="5118118"/>
                </a:lnTo>
                <a:cubicBezTo>
                  <a:pt x="326563" y="5164263"/>
                  <a:pt x="312227" y="5206108"/>
                  <a:pt x="294206" y="5243653"/>
                </a:cubicBezTo>
                <a:cubicBezTo>
                  <a:pt x="276185" y="5281197"/>
                  <a:pt x="253658" y="5315123"/>
                  <a:pt x="226626" y="5345432"/>
                </a:cubicBezTo>
                <a:lnTo>
                  <a:pt x="249153" y="5370826"/>
                </a:lnTo>
                <a:cubicBezTo>
                  <a:pt x="262259" y="5356900"/>
                  <a:pt x="274888" y="5340381"/>
                  <a:pt x="287039" y="5321267"/>
                </a:cubicBezTo>
                <a:cubicBezTo>
                  <a:pt x="299189" y="5302154"/>
                  <a:pt x="311135" y="5279764"/>
                  <a:pt x="322876" y="5254097"/>
                </a:cubicBezTo>
                <a:cubicBezTo>
                  <a:pt x="331341" y="5265838"/>
                  <a:pt x="340352" y="5281334"/>
                  <a:pt x="349908" y="5300584"/>
                </a:cubicBezTo>
                <a:cubicBezTo>
                  <a:pt x="359465" y="5319834"/>
                  <a:pt x="370114" y="5342702"/>
                  <a:pt x="381855" y="5369187"/>
                </a:cubicBezTo>
                <a:lnTo>
                  <a:pt x="407658" y="5340517"/>
                </a:lnTo>
                <a:cubicBezTo>
                  <a:pt x="400013" y="5323315"/>
                  <a:pt x="390320" y="5304679"/>
                  <a:pt x="378579" y="5284610"/>
                </a:cubicBezTo>
                <a:cubicBezTo>
                  <a:pt x="366837" y="5264541"/>
                  <a:pt x="353595" y="5242629"/>
                  <a:pt x="338850" y="5218873"/>
                </a:cubicBezTo>
                <a:cubicBezTo>
                  <a:pt x="345130" y="5203037"/>
                  <a:pt x="351410" y="5186244"/>
                  <a:pt x="357690" y="5168496"/>
                </a:cubicBezTo>
                <a:cubicBezTo>
                  <a:pt x="363970" y="5150747"/>
                  <a:pt x="370524" y="5130815"/>
                  <a:pt x="377350" y="5108698"/>
                </a:cubicBezTo>
                <a:close/>
                <a:moveTo>
                  <a:pt x="319295" y="4603568"/>
                </a:moveTo>
                <a:cubicBezTo>
                  <a:pt x="293628" y="4603568"/>
                  <a:pt x="273354" y="4609916"/>
                  <a:pt x="258473" y="4622613"/>
                </a:cubicBezTo>
                <a:cubicBezTo>
                  <a:pt x="243592" y="4635310"/>
                  <a:pt x="236151" y="4652444"/>
                  <a:pt x="236151" y="4674015"/>
                </a:cubicBezTo>
                <a:cubicBezTo>
                  <a:pt x="236151" y="4687940"/>
                  <a:pt x="239974" y="4700569"/>
                  <a:pt x="247619" y="4711901"/>
                </a:cubicBezTo>
                <a:cubicBezTo>
                  <a:pt x="255265" y="4723232"/>
                  <a:pt x="268098" y="4734768"/>
                  <a:pt x="286119" y="4746510"/>
                </a:cubicBezTo>
                <a:lnTo>
                  <a:pt x="309875" y="4762073"/>
                </a:lnTo>
                <a:cubicBezTo>
                  <a:pt x="318339" y="4767808"/>
                  <a:pt x="325370" y="4773064"/>
                  <a:pt x="330968" y="4777842"/>
                </a:cubicBezTo>
                <a:cubicBezTo>
                  <a:pt x="336565" y="4782620"/>
                  <a:pt x="341071" y="4787467"/>
                  <a:pt x="344484" y="4792382"/>
                </a:cubicBezTo>
                <a:cubicBezTo>
                  <a:pt x="347897" y="4797297"/>
                  <a:pt x="350286" y="4802280"/>
                  <a:pt x="351651" y="4807332"/>
                </a:cubicBezTo>
                <a:cubicBezTo>
                  <a:pt x="353017" y="4812383"/>
                  <a:pt x="353699" y="4817912"/>
                  <a:pt x="353699" y="4823919"/>
                </a:cubicBezTo>
                <a:lnTo>
                  <a:pt x="353699" y="4831292"/>
                </a:lnTo>
                <a:lnTo>
                  <a:pt x="240247" y="4831292"/>
                </a:lnTo>
                <a:lnTo>
                  <a:pt x="240247" y="4862419"/>
                </a:lnTo>
                <a:lnTo>
                  <a:pt x="392199" y="4862419"/>
                </a:lnTo>
                <a:cubicBezTo>
                  <a:pt x="392472" y="4860508"/>
                  <a:pt x="392609" y="4858597"/>
                  <a:pt x="392609" y="4856685"/>
                </a:cubicBezTo>
                <a:cubicBezTo>
                  <a:pt x="392609" y="4854501"/>
                  <a:pt x="392609" y="4851361"/>
                  <a:pt x="392609" y="4847265"/>
                </a:cubicBezTo>
                <a:cubicBezTo>
                  <a:pt x="392609" y="4820779"/>
                  <a:pt x="388650" y="4799618"/>
                  <a:pt x="380731" y="4783781"/>
                </a:cubicBezTo>
                <a:cubicBezTo>
                  <a:pt x="373086" y="4767944"/>
                  <a:pt x="359570" y="4753472"/>
                  <a:pt x="340183" y="4740366"/>
                </a:cubicBezTo>
                <a:lnTo>
                  <a:pt x="311104" y="4720706"/>
                </a:lnTo>
                <a:cubicBezTo>
                  <a:pt x="297178" y="4711150"/>
                  <a:pt x="287553" y="4702617"/>
                  <a:pt x="282229" y="4695108"/>
                </a:cubicBezTo>
                <a:cubicBezTo>
                  <a:pt x="276904" y="4687599"/>
                  <a:pt x="274242" y="4679203"/>
                  <a:pt x="274242" y="4669919"/>
                </a:cubicBezTo>
                <a:cubicBezTo>
                  <a:pt x="274242" y="4664731"/>
                  <a:pt x="275334" y="4659885"/>
                  <a:pt x="277518" y="4655379"/>
                </a:cubicBezTo>
                <a:cubicBezTo>
                  <a:pt x="279703" y="4650874"/>
                  <a:pt x="282706" y="4646983"/>
                  <a:pt x="286529" y="4643706"/>
                </a:cubicBezTo>
                <a:cubicBezTo>
                  <a:pt x="290352" y="4640430"/>
                  <a:pt x="294925" y="4637836"/>
                  <a:pt x="300250" y="4635924"/>
                </a:cubicBezTo>
                <a:cubicBezTo>
                  <a:pt x="305574" y="4634013"/>
                  <a:pt x="311377" y="4633057"/>
                  <a:pt x="317657" y="4633057"/>
                </a:cubicBezTo>
                <a:cubicBezTo>
                  <a:pt x="326667" y="4633057"/>
                  <a:pt x="336838" y="4635378"/>
                  <a:pt x="348170" y="4640020"/>
                </a:cubicBezTo>
                <a:cubicBezTo>
                  <a:pt x="359502" y="4644662"/>
                  <a:pt x="372676" y="4652034"/>
                  <a:pt x="387694" y="4662137"/>
                </a:cubicBezTo>
                <a:lnTo>
                  <a:pt x="387694" y="4621999"/>
                </a:lnTo>
                <a:cubicBezTo>
                  <a:pt x="377591" y="4615719"/>
                  <a:pt x="366942" y="4611077"/>
                  <a:pt x="355747" y="4608073"/>
                </a:cubicBezTo>
                <a:cubicBezTo>
                  <a:pt x="344552" y="4605070"/>
                  <a:pt x="332401" y="4603568"/>
                  <a:pt x="319295" y="4603568"/>
                </a:cubicBezTo>
                <a:close/>
                <a:moveTo>
                  <a:pt x="383494" y="4164484"/>
                </a:moveTo>
                <a:cubicBezTo>
                  <a:pt x="367111" y="4214726"/>
                  <a:pt x="347792" y="4255820"/>
                  <a:pt x="325539" y="4287767"/>
                </a:cubicBezTo>
                <a:cubicBezTo>
                  <a:pt x="303285" y="4319713"/>
                  <a:pt x="277277" y="4343059"/>
                  <a:pt x="247515" y="4357804"/>
                </a:cubicBezTo>
                <a:lnTo>
                  <a:pt x="263488" y="4391389"/>
                </a:lnTo>
                <a:cubicBezTo>
                  <a:pt x="299531" y="4367634"/>
                  <a:pt x="329088" y="4339305"/>
                  <a:pt x="352161" y="4306402"/>
                </a:cubicBezTo>
                <a:cubicBezTo>
                  <a:pt x="375234" y="4273500"/>
                  <a:pt x="393733" y="4234658"/>
                  <a:pt x="407658" y="4189878"/>
                </a:cubicBezTo>
                <a:close/>
                <a:moveTo>
                  <a:pt x="244238" y="4162846"/>
                </a:moveTo>
                <a:lnTo>
                  <a:pt x="226626" y="4191516"/>
                </a:lnTo>
                <a:cubicBezTo>
                  <a:pt x="234272" y="4198889"/>
                  <a:pt x="241781" y="4207149"/>
                  <a:pt x="249153" y="4216296"/>
                </a:cubicBezTo>
                <a:cubicBezTo>
                  <a:pt x="256525" y="4225443"/>
                  <a:pt x="264034" y="4235341"/>
                  <a:pt x="271680" y="4245990"/>
                </a:cubicBezTo>
                <a:lnTo>
                  <a:pt x="290520" y="4218548"/>
                </a:lnTo>
                <a:cubicBezTo>
                  <a:pt x="282602" y="4204350"/>
                  <a:pt x="267174" y="4185782"/>
                  <a:pt x="244238" y="4162846"/>
                </a:cubicBezTo>
                <a:close/>
                <a:moveTo>
                  <a:pt x="268403" y="4068234"/>
                </a:moveTo>
                <a:lnTo>
                  <a:pt x="250791" y="4097314"/>
                </a:lnTo>
                <a:cubicBezTo>
                  <a:pt x="260894" y="4105505"/>
                  <a:pt x="275775" y="4123527"/>
                  <a:pt x="295435" y="4151378"/>
                </a:cubicBezTo>
                <a:lnTo>
                  <a:pt x="313047" y="4121069"/>
                </a:lnTo>
                <a:cubicBezTo>
                  <a:pt x="308951" y="4114789"/>
                  <a:pt x="303149" y="4107076"/>
                  <a:pt x="295640" y="4097928"/>
                </a:cubicBezTo>
                <a:cubicBezTo>
                  <a:pt x="288131" y="4088781"/>
                  <a:pt x="279052" y="4078883"/>
                  <a:pt x="268403" y="4068234"/>
                </a:cubicBezTo>
                <a:close/>
                <a:moveTo>
                  <a:pt x="313047" y="3662326"/>
                </a:moveTo>
                <a:cubicBezTo>
                  <a:pt x="328611" y="3662326"/>
                  <a:pt x="340761" y="3666968"/>
                  <a:pt x="349499" y="3676252"/>
                </a:cubicBezTo>
                <a:cubicBezTo>
                  <a:pt x="358236" y="3685536"/>
                  <a:pt x="362605" y="3698779"/>
                  <a:pt x="362605" y="3715981"/>
                </a:cubicBezTo>
                <a:cubicBezTo>
                  <a:pt x="362605" y="3731545"/>
                  <a:pt x="358236" y="3743900"/>
                  <a:pt x="349499" y="3753047"/>
                </a:cubicBezTo>
                <a:cubicBezTo>
                  <a:pt x="340761" y="3762194"/>
                  <a:pt x="328611" y="3766768"/>
                  <a:pt x="313047" y="3766768"/>
                </a:cubicBezTo>
                <a:cubicBezTo>
                  <a:pt x="298029" y="3766768"/>
                  <a:pt x="286015" y="3761990"/>
                  <a:pt x="277004" y="3752433"/>
                </a:cubicBezTo>
                <a:cubicBezTo>
                  <a:pt x="267993" y="3742876"/>
                  <a:pt x="263488" y="3730179"/>
                  <a:pt x="263488" y="3714342"/>
                </a:cubicBezTo>
                <a:cubicBezTo>
                  <a:pt x="263488" y="3698779"/>
                  <a:pt x="268062" y="3686218"/>
                  <a:pt x="277209" y="3676662"/>
                </a:cubicBezTo>
                <a:cubicBezTo>
                  <a:pt x="286356" y="3667105"/>
                  <a:pt x="298302" y="3662326"/>
                  <a:pt x="313047" y="3662326"/>
                </a:cubicBezTo>
                <a:close/>
                <a:moveTo>
                  <a:pt x="313866" y="3632018"/>
                </a:moveTo>
                <a:cubicBezTo>
                  <a:pt x="286561" y="3632018"/>
                  <a:pt x="265195" y="3639868"/>
                  <a:pt x="249767" y="3655568"/>
                </a:cubicBezTo>
                <a:cubicBezTo>
                  <a:pt x="234340" y="3671269"/>
                  <a:pt x="226626" y="3692771"/>
                  <a:pt x="226626" y="3720076"/>
                </a:cubicBezTo>
                <a:cubicBezTo>
                  <a:pt x="226626" y="3732091"/>
                  <a:pt x="228538" y="3744446"/>
                  <a:pt x="232360" y="3757143"/>
                </a:cubicBezTo>
                <a:cubicBezTo>
                  <a:pt x="236183" y="3769840"/>
                  <a:pt x="242190" y="3783219"/>
                  <a:pt x="250382" y="3797281"/>
                </a:cubicBezTo>
                <a:cubicBezTo>
                  <a:pt x="258573" y="3811343"/>
                  <a:pt x="269017" y="3826293"/>
                  <a:pt x="281714" y="3842130"/>
                </a:cubicBezTo>
                <a:cubicBezTo>
                  <a:pt x="294411" y="3857967"/>
                  <a:pt x="309634" y="3874896"/>
                  <a:pt x="327382" y="3892917"/>
                </a:cubicBezTo>
                <a:lnTo>
                  <a:pt x="376121" y="3892917"/>
                </a:lnTo>
                <a:cubicBezTo>
                  <a:pt x="356462" y="3873804"/>
                  <a:pt x="339464" y="3855919"/>
                  <a:pt x="325129" y="3839263"/>
                </a:cubicBezTo>
                <a:cubicBezTo>
                  <a:pt x="310794" y="3822607"/>
                  <a:pt x="298438" y="3806770"/>
                  <a:pt x="288063" y="3791752"/>
                </a:cubicBezTo>
                <a:cubicBezTo>
                  <a:pt x="297619" y="3796121"/>
                  <a:pt x="308132" y="3798305"/>
                  <a:pt x="319600" y="3798305"/>
                </a:cubicBezTo>
                <a:cubicBezTo>
                  <a:pt x="331341" y="3798305"/>
                  <a:pt x="342126" y="3796258"/>
                  <a:pt x="351956" y="3792162"/>
                </a:cubicBezTo>
                <a:cubicBezTo>
                  <a:pt x="361786" y="3788066"/>
                  <a:pt x="370182" y="3782332"/>
                  <a:pt x="377145" y="3774959"/>
                </a:cubicBezTo>
                <a:cubicBezTo>
                  <a:pt x="384108" y="3767587"/>
                  <a:pt x="389569" y="3758918"/>
                  <a:pt x="393528" y="3748951"/>
                </a:cubicBezTo>
                <a:cubicBezTo>
                  <a:pt x="397487" y="3738985"/>
                  <a:pt x="399467" y="3728131"/>
                  <a:pt x="399467" y="3716390"/>
                </a:cubicBezTo>
                <a:cubicBezTo>
                  <a:pt x="399467" y="3703557"/>
                  <a:pt x="397419" y="3691952"/>
                  <a:pt x="393323" y="3681576"/>
                </a:cubicBezTo>
                <a:cubicBezTo>
                  <a:pt x="389228" y="3671201"/>
                  <a:pt x="383357" y="3662326"/>
                  <a:pt x="375712" y="3654954"/>
                </a:cubicBezTo>
                <a:cubicBezTo>
                  <a:pt x="368066" y="3647582"/>
                  <a:pt x="358987" y="3641916"/>
                  <a:pt x="348475" y="3637957"/>
                </a:cubicBezTo>
                <a:cubicBezTo>
                  <a:pt x="337962" y="3633997"/>
                  <a:pt x="326426" y="3632018"/>
                  <a:pt x="313866" y="3632018"/>
                </a:cubicBezTo>
                <a:close/>
                <a:moveTo>
                  <a:pt x="313047" y="3282222"/>
                </a:moveTo>
                <a:cubicBezTo>
                  <a:pt x="331068" y="3290686"/>
                  <a:pt x="343833" y="3299083"/>
                  <a:pt x="351342" y="3307411"/>
                </a:cubicBezTo>
                <a:cubicBezTo>
                  <a:pt x="358851" y="3315739"/>
                  <a:pt x="362605" y="3325637"/>
                  <a:pt x="362605" y="3337105"/>
                </a:cubicBezTo>
                <a:cubicBezTo>
                  <a:pt x="362605" y="3350211"/>
                  <a:pt x="358236" y="3360519"/>
                  <a:pt x="349499" y="3368028"/>
                </a:cubicBezTo>
                <a:cubicBezTo>
                  <a:pt x="340761" y="3375537"/>
                  <a:pt x="328611" y="3379291"/>
                  <a:pt x="313047" y="3379291"/>
                </a:cubicBezTo>
                <a:cubicBezTo>
                  <a:pt x="297483" y="3379291"/>
                  <a:pt x="285332" y="3375537"/>
                  <a:pt x="276594" y="3368028"/>
                </a:cubicBezTo>
                <a:cubicBezTo>
                  <a:pt x="267857" y="3360519"/>
                  <a:pt x="263488" y="3350211"/>
                  <a:pt x="263488" y="3337105"/>
                </a:cubicBezTo>
                <a:cubicBezTo>
                  <a:pt x="263488" y="3325637"/>
                  <a:pt x="267243" y="3315739"/>
                  <a:pt x="274751" y="3307411"/>
                </a:cubicBezTo>
                <a:cubicBezTo>
                  <a:pt x="282260" y="3299083"/>
                  <a:pt x="295025" y="3290686"/>
                  <a:pt x="313047" y="3282222"/>
                </a:cubicBezTo>
                <a:close/>
                <a:moveTo>
                  <a:pt x="313047" y="3177371"/>
                </a:moveTo>
                <a:cubicBezTo>
                  <a:pt x="325334" y="3177371"/>
                  <a:pt x="334891" y="3179965"/>
                  <a:pt x="341717" y="3185153"/>
                </a:cubicBezTo>
                <a:cubicBezTo>
                  <a:pt x="348543" y="3190340"/>
                  <a:pt x="351956" y="3197440"/>
                  <a:pt x="351956" y="3206450"/>
                </a:cubicBezTo>
                <a:cubicBezTo>
                  <a:pt x="351956" y="3214096"/>
                  <a:pt x="348611" y="3221332"/>
                  <a:pt x="341922" y="3228158"/>
                </a:cubicBezTo>
                <a:cubicBezTo>
                  <a:pt x="335232" y="3234984"/>
                  <a:pt x="325607" y="3240991"/>
                  <a:pt x="313047" y="3246179"/>
                </a:cubicBezTo>
                <a:cubicBezTo>
                  <a:pt x="300486" y="3240991"/>
                  <a:pt x="290861" y="3234984"/>
                  <a:pt x="284172" y="3228158"/>
                </a:cubicBezTo>
                <a:cubicBezTo>
                  <a:pt x="277482" y="3221332"/>
                  <a:pt x="274137" y="3213823"/>
                  <a:pt x="274137" y="3205631"/>
                </a:cubicBezTo>
                <a:cubicBezTo>
                  <a:pt x="274137" y="3197167"/>
                  <a:pt x="277550" y="3190340"/>
                  <a:pt x="284376" y="3185153"/>
                </a:cubicBezTo>
                <a:cubicBezTo>
                  <a:pt x="291203" y="3179965"/>
                  <a:pt x="300759" y="3177371"/>
                  <a:pt x="313047" y="3177371"/>
                </a:cubicBezTo>
                <a:close/>
                <a:moveTo>
                  <a:pt x="313047" y="3146653"/>
                </a:moveTo>
                <a:cubicBezTo>
                  <a:pt x="290110" y="3146653"/>
                  <a:pt x="272021" y="3151772"/>
                  <a:pt x="258778" y="3162012"/>
                </a:cubicBezTo>
                <a:cubicBezTo>
                  <a:pt x="245535" y="3172251"/>
                  <a:pt x="238914" y="3186381"/>
                  <a:pt x="238914" y="3204403"/>
                </a:cubicBezTo>
                <a:cubicBezTo>
                  <a:pt x="238914" y="3226520"/>
                  <a:pt x="252703" y="3246316"/>
                  <a:pt x="280281" y="3263791"/>
                </a:cubicBezTo>
                <a:cubicBezTo>
                  <a:pt x="261167" y="3274167"/>
                  <a:pt x="247446" y="3285157"/>
                  <a:pt x="239118" y="3296762"/>
                </a:cubicBezTo>
                <a:cubicBezTo>
                  <a:pt x="230790" y="3308367"/>
                  <a:pt x="226626" y="3322224"/>
                  <a:pt x="226626" y="3338334"/>
                </a:cubicBezTo>
                <a:cubicBezTo>
                  <a:pt x="226626" y="3361543"/>
                  <a:pt x="234067" y="3379427"/>
                  <a:pt x="248948" y="3391988"/>
                </a:cubicBezTo>
                <a:cubicBezTo>
                  <a:pt x="263829" y="3404548"/>
                  <a:pt x="285196" y="3410828"/>
                  <a:pt x="313047" y="3410828"/>
                </a:cubicBezTo>
                <a:cubicBezTo>
                  <a:pt x="340898" y="3410828"/>
                  <a:pt x="362264" y="3404685"/>
                  <a:pt x="377145" y="3392398"/>
                </a:cubicBezTo>
                <a:cubicBezTo>
                  <a:pt x="392026" y="3380110"/>
                  <a:pt x="399467" y="3362908"/>
                  <a:pt x="399467" y="3340791"/>
                </a:cubicBezTo>
                <a:cubicBezTo>
                  <a:pt x="399467" y="3323589"/>
                  <a:pt x="395371" y="3309049"/>
                  <a:pt x="387180" y="3297172"/>
                </a:cubicBezTo>
                <a:cubicBezTo>
                  <a:pt x="378988" y="3285294"/>
                  <a:pt x="365199" y="3274167"/>
                  <a:pt x="345813" y="3263791"/>
                </a:cubicBezTo>
                <a:cubicBezTo>
                  <a:pt x="373391" y="3246316"/>
                  <a:pt x="387180" y="3225974"/>
                  <a:pt x="387180" y="3202764"/>
                </a:cubicBezTo>
                <a:cubicBezTo>
                  <a:pt x="387180" y="3185562"/>
                  <a:pt x="380558" y="3171910"/>
                  <a:pt x="367315" y="3161807"/>
                </a:cubicBezTo>
                <a:cubicBezTo>
                  <a:pt x="354072" y="3151704"/>
                  <a:pt x="335983" y="3146653"/>
                  <a:pt x="313047" y="3146653"/>
                </a:cubicBezTo>
                <a:close/>
                <a:moveTo>
                  <a:pt x="365577" y="2607633"/>
                </a:moveTo>
                <a:cubicBezTo>
                  <a:pt x="349740" y="2651867"/>
                  <a:pt x="330831" y="2690367"/>
                  <a:pt x="308851" y="2723133"/>
                </a:cubicBezTo>
                <a:cubicBezTo>
                  <a:pt x="286870" y="2755899"/>
                  <a:pt x="262637" y="2784160"/>
                  <a:pt x="236151" y="2807915"/>
                </a:cubicBezTo>
                <a:lnTo>
                  <a:pt x="252125" y="2841500"/>
                </a:lnTo>
                <a:cubicBezTo>
                  <a:pt x="263866" y="2831944"/>
                  <a:pt x="274788" y="2821636"/>
                  <a:pt x="284891" y="2810577"/>
                </a:cubicBezTo>
                <a:cubicBezTo>
                  <a:pt x="294994" y="2799519"/>
                  <a:pt x="304277" y="2787436"/>
                  <a:pt x="312742" y="2774330"/>
                </a:cubicBezTo>
                <a:lnTo>
                  <a:pt x="312742" y="2948399"/>
                </a:lnTo>
                <a:lnTo>
                  <a:pt x="344689" y="2948399"/>
                </a:lnTo>
                <a:lnTo>
                  <a:pt x="344689" y="2729277"/>
                </a:lnTo>
                <a:cubicBezTo>
                  <a:pt x="350696" y="2719720"/>
                  <a:pt x="356157" y="2710436"/>
                  <a:pt x="361072" y="2701425"/>
                </a:cubicBezTo>
                <a:cubicBezTo>
                  <a:pt x="365987" y="2692415"/>
                  <a:pt x="370355" y="2683882"/>
                  <a:pt x="374178" y="2675827"/>
                </a:cubicBezTo>
                <a:cubicBezTo>
                  <a:pt x="378001" y="2667773"/>
                  <a:pt x="381414" y="2660263"/>
                  <a:pt x="384417" y="2653300"/>
                </a:cubicBezTo>
                <a:cubicBezTo>
                  <a:pt x="387421" y="2646338"/>
                  <a:pt x="390288" y="2640262"/>
                  <a:pt x="393019" y="2635075"/>
                </a:cubicBezTo>
                <a:close/>
                <a:moveTo>
                  <a:pt x="309665" y="2106189"/>
                </a:moveTo>
                <a:lnTo>
                  <a:pt x="309665" y="2192609"/>
                </a:lnTo>
                <a:lnTo>
                  <a:pt x="223245" y="2192609"/>
                </a:lnTo>
                <a:lnTo>
                  <a:pt x="223245" y="2227833"/>
                </a:lnTo>
                <a:lnTo>
                  <a:pt x="300245" y="2227833"/>
                </a:lnTo>
                <a:cubicBezTo>
                  <a:pt x="284954" y="2292000"/>
                  <a:pt x="257240" y="2345244"/>
                  <a:pt x="217101" y="2387567"/>
                </a:cubicBezTo>
                <a:lnTo>
                  <a:pt x="237580" y="2415009"/>
                </a:lnTo>
                <a:cubicBezTo>
                  <a:pt x="253963" y="2398626"/>
                  <a:pt x="267957" y="2380127"/>
                  <a:pt x="279562" y="2359511"/>
                </a:cubicBezTo>
                <a:cubicBezTo>
                  <a:pt x="291166" y="2338896"/>
                  <a:pt x="301201" y="2315755"/>
                  <a:pt x="309665" y="2290089"/>
                </a:cubicBezTo>
                <a:lnTo>
                  <a:pt x="309665" y="2410094"/>
                </a:lnTo>
                <a:cubicBezTo>
                  <a:pt x="309665" y="2414462"/>
                  <a:pt x="308914" y="2417398"/>
                  <a:pt x="307413" y="2418900"/>
                </a:cubicBezTo>
                <a:cubicBezTo>
                  <a:pt x="305911" y="2420402"/>
                  <a:pt x="303522" y="2421152"/>
                  <a:pt x="300245" y="2421152"/>
                </a:cubicBezTo>
                <a:lnTo>
                  <a:pt x="280995" y="2421152"/>
                </a:lnTo>
                <a:lnTo>
                  <a:pt x="285910" y="2456376"/>
                </a:lnTo>
                <a:lnTo>
                  <a:pt x="308027" y="2456376"/>
                </a:lnTo>
                <a:cubicBezTo>
                  <a:pt x="319768" y="2456376"/>
                  <a:pt x="328301" y="2453714"/>
                  <a:pt x="333625" y="2448389"/>
                </a:cubicBezTo>
                <a:cubicBezTo>
                  <a:pt x="338950" y="2443065"/>
                  <a:pt x="341612" y="2434532"/>
                  <a:pt x="341612" y="2422791"/>
                </a:cubicBezTo>
                <a:lnTo>
                  <a:pt x="341612" y="2227833"/>
                </a:lnTo>
                <a:lnTo>
                  <a:pt x="405915" y="2227833"/>
                </a:lnTo>
                <a:lnTo>
                  <a:pt x="405915" y="2192609"/>
                </a:lnTo>
                <a:lnTo>
                  <a:pt x="341612" y="2192609"/>
                </a:lnTo>
                <a:lnTo>
                  <a:pt x="341612" y="2106189"/>
                </a:lnTo>
                <a:close/>
                <a:moveTo>
                  <a:pt x="354623" y="1692500"/>
                </a:moveTo>
                <a:cubicBezTo>
                  <a:pt x="328684" y="1764858"/>
                  <a:pt x="292368" y="1821380"/>
                  <a:pt x="245676" y="1862064"/>
                </a:cubicBezTo>
                <a:lnTo>
                  <a:pt x="263288" y="1889096"/>
                </a:lnTo>
                <a:cubicBezTo>
                  <a:pt x="272845" y="1879539"/>
                  <a:pt x="281924" y="1869982"/>
                  <a:pt x="290525" y="1860425"/>
                </a:cubicBezTo>
                <a:cubicBezTo>
                  <a:pt x="299126" y="1850869"/>
                  <a:pt x="307113" y="1840630"/>
                  <a:pt x="314485" y="1829707"/>
                </a:cubicBezTo>
                <a:lnTo>
                  <a:pt x="314485" y="1970601"/>
                </a:lnTo>
                <a:lnTo>
                  <a:pt x="341926" y="1970601"/>
                </a:lnTo>
                <a:lnTo>
                  <a:pt x="341926" y="1789979"/>
                </a:lnTo>
                <a:cubicBezTo>
                  <a:pt x="345749" y="1782606"/>
                  <a:pt x="349708" y="1775098"/>
                  <a:pt x="353804" y="1767452"/>
                </a:cubicBezTo>
                <a:cubicBezTo>
                  <a:pt x="357900" y="1759807"/>
                  <a:pt x="361723" y="1752434"/>
                  <a:pt x="365272" y="1745335"/>
                </a:cubicBezTo>
                <a:cubicBezTo>
                  <a:pt x="368822" y="1738236"/>
                  <a:pt x="371894" y="1731614"/>
                  <a:pt x="374488" y="1725471"/>
                </a:cubicBezTo>
                <a:cubicBezTo>
                  <a:pt x="377082" y="1719327"/>
                  <a:pt x="378925" y="1714207"/>
                  <a:pt x="380017" y="1710112"/>
                </a:cubicBezTo>
                <a:close/>
                <a:moveTo>
                  <a:pt x="312742" y="1196895"/>
                </a:moveTo>
                <a:lnTo>
                  <a:pt x="312742" y="1268980"/>
                </a:lnTo>
                <a:lnTo>
                  <a:pt x="239018" y="1268980"/>
                </a:lnTo>
                <a:lnTo>
                  <a:pt x="239018" y="1299289"/>
                </a:lnTo>
                <a:lnTo>
                  <a:pt x="304960" y="1299289"/>
                </a:lnTo>
                <a:cubicBezTo>
                  <a:pt x="297315" y="1324956"/>
                  <a:pt x="287894" y="1348984"/>
                  <a:pt x="276699" y="1371374"/>
                </a:cubicBezTo>
                <a:cubicBezTo>
                  <a:pt x="265504" y="1393764"/>
                  <a:pt x="251988" y="1414516"/>
                  <a:pt x="236151" y="1433629"/>
                </a:cubicBezTo>
                <a:lnTo>
                  <a:pt x="255401" y="1456156"/>
                </a:lnTo>
                <a:cubicBezTo>
                  <a:pt x="267962" y="1439773"/>
                  <a:pt x="279088" y="1422912"/>
                  <a:pt x="288782" y="1405574"/>
                </a:cubicBezTo>
                <a:cubicBezTo>
                  <a:pt x="298475" y="1388235"/>
                  <a:pt x="306462" y="1369326"/>
                  <a:pt x="312742" y="1348848"/>
                </a:cubicBezTo>
                <a:lnTo>
                  <a:pt x="312742" y="1446326"/>
                </a:lnTo>
                <a:cubicBezTo>
                  <a:pt x="312742" y="1449603"/>
                  <a:pt x="312196" y="1452060"/>
                  <a:pt x="311104" y="1453699"/>
                </a:cubicBezTo>
                <a:cubicBezTo>
                  <a:pt x="310011" y="1455337"/>
                  <a:pt x="307963" y="1456156"/>
                  <a:pt x="304960" y="1456156"/>
                </a:cubicBezTo>
                <a:lnTo>
                  <a:pt x="288987" y="1456156"/>
                </a:lnTo>
                <a:lnTo>
                  <a:pt x="293492" y="1486464"/>
                </a:lnTo>
                <a:lnTo>
                  <a:pt x="307827" y="1486464"/>
                </a:lnTo>
                <a:cubicBezTo>
                  <a:pt x="329398" y="1486464"/>
                  <a:pt x="340183" y="1475816"/>
                  <a:pt x="340183" y="1454518"/>
                </a:cubicBezTo>
                <a:lnTo>
                  <a:pt x="340183" y="1299289"/>
                </a:lnTo>
                <a:lnTo>
                  <a:pt x="394247" y="1299289"/>
                </a:lnTo>
                <a:lnTo>
                  <a:pt x="394247" y="1268980"/>
                </a:lnTo>
                <a:lnTo>
                  <a:pt x="340183" y="1268980"/>
                </a:lnTo>
                <a:lnTo>
                  <a:pt x="340183" y="1196895"/>
                </a:lnTo>
                <a:close/>
                <a:moveTo>
                  <a:pt x="268203" y="762317"/>
                </a:moveTo>
                <a:lnTo>
                  <a:pt x="245676" y="776652"/>
                </a:lnTo>
                <a:lnTo>
                  <a:pt x="268203" y="855291"/>
                </a:lnTo>
                <a:lnTo>
                  <a:pt x="290730" y="842184"/>
                </a:lnTo>
                <a:close/>
                <a:moveTo>
                  <a:pt x="359538" y="746344"/>
                </a:moveTo>
                <a:cubicBezTo>
                  <a:pt x="359538" y="804230"/>
                  <a:pt x="352917" y="852014"/>
                  <a:pt x="339674" y="889695"/>
                </a:cubicBezTo>
                <a:cubicBezTo>
                  <a:pt x="326431" y="927376"/>
                  <a:pt x="305884" y="954817"/>
                  <a:pt x="278033" y="972019"/>
                </a:cubicBezTo>
                <a:lnTo>
                  <a:pt x="296873" y="997413"/>
                </a:lnTo>
                <a:cubicBezTo>
                  <a:pt x="312710" y="986764"/>
                  <a:pt x="326363" y="972907"/>
                  <a:pt x="337831" y="955841"/>
                </a:cubicBezTo>
                <a:cubicBezTo>
                  <a:pt x="349299" y="938776"/>
                  <a:pt x="358719" y="919389"/>
                  <a:pt x="366091" y="897681"/>
                </a:cubicBezTo>
                <a:cubicBezTo>
                  <a:pt x="373464" y="875974"/>
                  <a:pt x="378925" y="852697"/>
                  <a:pt x="382474" y="827849"/>
                </a:cubicBezTo>
                <a:cubicBezTo>
                  <a:pt x="386024" y="803002"/>
                  <a:pt x="387935" y="777471"/>
                  <a:pt x="388208" y="751258"/>
                </a:cubicBezTo>
                <a:close/>
                <a:moveTo>
                  <a:pt x="309980" y="743067"/>
                </a:moveTo>
                <a:lnTo>
                  <a:pt x="289091" y="755764"/>
                </a:lnTo>
                <a:lnTo>
                  <a:pt x="311618" y="832764"/>
                </a:lnTo>
                <a:lnTo>
                  <a:pt x="332097" y="818429"/>
                </a:lnTo>
                <a:close/>
                <a:moveTo>
                  <a:pt x="296768" y="164728"/>
                </a:moveTo>
                <a:lnTo>
                  <a:pt x="296768" y="252787"/>
                </a:lnTo>
                <a:lnTo>
                  <a:pt x="237790" y="252787"/>
                </a:lnTo>
                <a:lnTo>
                  <a:pt x="237790" y="287600"/>
                </a:lnTo>
                <a:lnTo>
                  <a:pt x="296768" y="287600"/>
                </a:lnTo>
                <a:cubicBezTo>
                  <a:pt x="294857" y="328558"/>
                  <a:pt x="288782" y="364601"/>
                  <a:pt x="278542" y="395728"/>
                </a:cubicBezTo>
                <a:cubicBezTo>
                  <a:pt x="268303" y="426856"/>
                  <a:pt x="254173" y="454298"/>
                  <a:pt x="236151" y="478053"/>
                </a:cubicBezTo>
                <a:lnTo>
                  <a:pt x="258678" y="503856"/>
                </a:lnTo>
                <a:cubicBezTo>
                  <a:pt x="279976" y="476824"/>
                  <a:pt x="296222" y="445355"/>
                  <a:pt x="307417" y="409449"/>
                </a:cubicBezTo>
                <a:cubicBezTo>
                  <a:pt x="318612" y="373543"/>
                  <a:pt x="325302" y="332517"/>
                  <a:pt x="327487" y="286372"/>
                </a:cubicBezTo>
                <a:lnTo>
                  <a:pt x="361072" y="286372"/>
                </a:lnTo>
                <a:cubicBezTo>
                  <a:pt x="361072" y="317499"/>
                  <a:pt x="360935" y="342893"/>
                  <a:pt x="360662" y="362553"/>
                </a:cubicBezTo>
                <a:cubicBezTo>
                  <a:pt x="360389" y="382212"/>
                  <a:pt x="359979" y="397776"/>
                  <a:pt x="359433" y="409244"/>
                </a:cubicBezTo>
                <a:cubicBezTo>
                  <a:pt x="358887" y="420712"/>
                  <a:pt x="358341" y="429109"/>
                  <a:pt x="357795" y="434433"/>
                </a:cubicBezTo>
                <a:cubicBezTo>
                  <a:pt x="357249" y="439758"/>
                  <a:pt x="356703" y="443649"/>
                  <a:pt x="356157" y="446106"/>
                </a:cubicBezTo>
                <a:cubicBezTo>
                  <a:pt x="355065" y="451567"/>
                  <a:pt x="352948" y="455322"/>
                  <a:pt x="349808" y="457369"/>
                </a:cubicBezTo>
                <a:cubicBezTo>
                  <a:pt x="346668" y="459417"/>
                  <a:pt x="342368" y="460441"/>
                  <a:pt x="336907" y="460441"/>
                </a:cubicBezTo>
                <a:lnTo>
                  <a:pt x="320933" y="460441"/>
                </a:lnTo>
                <a:lnTo>
                  <a:pt x="322572" y="497303"/>
                </a:lnTo>
                <a:lnTo>
                  <a:pt x="341822" y="497303"/>
                </a:lnTo>
                <a:cubicBezTo>
                  <a:pt x="354928" y="497303"/>
                  <a:pt x="365031" y="493276"/>
                  <a:pt x="372130" y="485220"/>
                </a:cubicBezTo>
                <a:cubicBezTo>
                  <a:pt x="379230" y="477166"/>
                  <a:pt x="384486" y="466790"/>
                  <a:pt x="387899" y="454093"/>
                </a:cubicBezTo>
                <a:cubicBezTo>
                  <a:pt x="391312" y="441396"/>
                  <a:pt x="393292" y="427266"/>
                  <a:pt x="393838" y="411702"/>
                </a:cubicBezTo>
                <a:cubicBezTo>
                  <a:pt x="394384" y="396138"/>
                  <a:pt x="394657" y="380984"/>
                  <a:pt x="394657" y="366239"/>
                </a:cubicBezTo>
                <a:lnTo>
                  <a:pt x="394657" y="251148"/>
                </a:lnTo>
                <a:lnTo>
                  <a:pt x="329125" y="251148"/>
                </a:lnTo>
                <a:lnTo>
                  <a:pt x="329125" y="164728"/>
                </a:lnTo>
                <a:close/>
                <a:moveTo>
                  <a:pt x="0" y="0"/>
                </a:moveTo>
                <a:lnTo>
                  <a:pt x="631371" y="0"/>
                </a:lnTo>
                <a:lnTo>
                  <a:pt x="631371" y="6985625"/>
                </a:lnTo>
                <a:lnTo>
                  <a:pt x="0" y="698562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/>
          </a:p>
        </p:txBody>
      </p:sp>
      <p:sp>
        <p:nvSpPr>
          <p:cNvPr id="47" name="green 4">
            <a:extLst>
              <a:ext uri="{FF2B5EF4-FFF2-40B4-BE49-F238E27FC236}">
                <a16:creationId xmlns:a16="http://schemas.microsoft.com/office/drawing/2014/main" id="{F4276E4F-8DBD-FC8F-F573-D81B760C96B5}"/>
              </a:ext>
            </a:extLst>
          </p:cNvPr>
          <p:cNvSpPr/>
          <p:nvPr/>
        </p:nvSpPr>
        <p:spPr>
          <a:xfrm flipH="1">
            <a:off x="10817916" y="6923999"/>
            <a:ext cx="402402" cy="6858000"/>
          </a:xfrm>
          <a:prstGeom prst="rect">
            <a:avLst/>
          </a:prstGeom>
          <a:gradFill>
            <a:gsLst>
              <a:gs pos="0">
                <a:srgbClr val="00E500">
                  <a:alpha val="0"/>
                </a:srgbClr>
              </a:gs>
              <a:gs pos="80000">
                <a:srgbClr val="00E500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marix 4">
            <a:extLst>
              <a:ext uri="{FF2B5EF4-FFF2-40B4-BE49-F238E27FC236}">
                <a16:creationId xmlns:a16="http://schemas.microsoft.com/office/drawing/2014/main" id="{ACAAFE01-982F-252D-C8F6-3C90C849956C}"/>
              </a:ext>
            </a:extLst>
          </p:cNvPr>
          <p:cNvSpPr/>
          <p:nvPr/>
        </p:nvSpPr>
        <p:spPr>
          <a:xfrm flipH="1">
            <a:off x="10803008" y="-65999"/>
            <a:ext cx="493554" cy="7554686"/>
          </a:xfrm>
          <a:custGeom>
            <a:avLst/>
            <a:gdLst/>
            <a:ahLst/>
            <a:cxnLst/>
            <a:rect l="l" t="t" r="r" b="b"/>
            <a:pathLst>
              <a:path w="493554" h="7554686">
                <a:moveTo>
                  <a:pt x="217675" y="7090311"/>
                </a:moveTo>
                <a:lnTo>
                  <a:pt x="217675" y="7162397"/>
                </a:lnTo>
                <a:lnTo>
                  <a:pt x="143952" y="7162397"/>
                </a:lnTo>
                <a:lnTo>
                  <a:pt x="143952" y="7192705"/>
                </a:lnTo>
                <a:lnTo>
                  <a:pt x="209893" y="7192705"/>
                </a:lnTo>
                <a:cubicBezTo>
                  <a:pt x="202248" y="7218372"/>
                  <a:pt x="192828" y="7242400"/>
                  <a:pt x="181633" y="7264790"/>
                </a:cubicBezTo>
                <a:cubicBezTo>
                  <a:pt x="170438" y="7287181"/>
                  <a:pt x="156922" y="7307933"/>
                  <a:pt x="141085" y="7327046"/>
                </a:cubicBezTo>
                <a:lnTo>
                  <a:pt x="160335" y="7349572"/>
                </a:lnTo>
                <a:cubicBezTo>
                  <a:pt x="172895" y="7333190"/>
                  <a:pt x="184022" y="7316329"/>
                  <a:pt x="193715" y="7298990"/>
                </a:cubicBezTo>
                <a:cubicBezTo>
                  <a:pt x="203408" y="7281652"/>
                  <a:pt x="211395" y="7262743"/>
                  <a:pt x="217675" y="7242264"/>
                </a:cubicBezTo>
                <a:lnTo>
                  <a:pt x="217675" y="7339743"/>
                </a:lnTo>
                <a:cubicBezTo>
                  <a:pt x="217675" y="7343019"/>
                  <a:pt x="217129" y="7345477"/>
                  <a:pt x="216037" y="7347115"/>
                </a:cubicBezTo>
                <a:cubicBezTo>
                  <a:pt x="214945" y="7348753"/>
                  <a:pt x="212897" y="7349572"/>
                  <a:pt x="209893" y="7349572"/>
                </a:cubicBezTo>
                <a:lnTo>
                  <a:pt x="193920" y="7349572"/>
                </a:lnTo>
                <a:lnTo>
                  <a:pt x="198425" y="7379881"/>
                </a:lnTo>
                <a:lnTo>
                  <a:pt x="212760" y="7379881"/>
                </a:lnTo>
                <a:cubicBezTo>
                  <a:pt x="234331" y="7379881"/>
                  <a:pt x="245117" y="7369232"/>
                  <a:pt x="245117" y="7347934"/>
                </a:cubicBezTo>
                <a:lnTo>
                  <a:pt x="245117" y="7192705"/>
                </a:lnTo>
                <a:lnTo>
                  <a:pt x="299181" y="7192705"/>
                </a:lnTo>
                <a:lnTo>
                  <a:pt x="299181" y="7162397"/>
                </a:lnTo>
                <a:lnTo>
                  <a:pt x="245117" y="7162397"/>
                </a:lnTo>
                <a:lnTo>
                  <a:pt x="245117" y="7090311"/>
                </a:lnTo>
                <a:close/>
                <a:moveTo>
                  <a:pt x="141085" y="6617233"/>
                </a:moveTo>
                <a:lnTo>
                  <a:pt x="141085" y="6652457"/>
                </a:lnTo>
                <a:lnTo>
                  <a:pt x="253308" y="6652457"/>
                </a:lnTo>
                <a:lnTo>
                  <a:pt x="253308" y="6801542"/>
                </a:lnTo>
                <a:lnTo>
                  <a:pt x="141085" y="6801542"/>
                </a:lnTo>
                <a:lnTo>
                  <a:pt x="141085" y="6836765"/>
                </a:lnTo>
                <a:lnTo>
                  <a:pt x="253308" y="6836765"/>
                </a:lnTo>
                <a:lnTo>
                  <a:pt x="253308" y="6857244"/>
                </a:lnTo>
                <a:lnTo>
                  <a:pt x="285255" y="6857244"/>
                </a:lnTo>
                <a:lnTo>
                  <a:pt x="285255" y="6617233"/>
                </a:lnTo>
                <a:close/>
                <a:moveTo>
                  <a:pt x="193920" y="6070841"/>
                </a:moveTo>
                <a:lnTo>
                  <a:pt x="193920" y="6181017"/>
                </a:lnTo>
                <a:lnTo>
                  <a:pt x="141085" y="6195761"/>
                </a:lnTo>
                <a:lnTo>
                  <a:pt x="146000" y="6233852"/>
                </a:lnTo>
                <a:lnTo>
                  <a:pt x="193920" y="6216240"/>
                </a:lnTo>
                <a:lnTo>
                  <a:pt x="193920" y="6346076"/>
                </a:lnTo>
                <a:cubicBezTo>
                  <a:pt x="193920" y="6369558"/>
                  <a:pt x="205661" y="6381299"/>
                  <a:pt x="229143" y="6381299"/>
                </a:cubicBezTo>
                <a:lnTo>
                  <a:pt x="306144" y="6381299"/>
                </a:lnTo>
                <a:lnTo>
                  <a:pt x="306144" y="6346076"/>
                </a:lnTo>
                <a:lnTo>
                  <a:pt x="245117" y="6346076"/>
                </a:lnTo>
                <a:cubicBezTo>
                  <a:pt x="232284" y="6346076"/>
                  <a:pt x="225867" y="6339659"/>
                  <a:pt x="225867" y="6326826"/>
                </a:cubicBezTo>
                <a:lnTo>
                  <a:pt x="225867" y="6205182"/>
                </a:lnTo>
                <a:lnTo>
                  <a:pt x="281979" y="6184294"/>
                </a:lnTo>
                <a:cubicBezTo>
                  <a:pt x="279794" y="6196035"/>
                  <a:pt x="275767" y="6209414"/>
                  <a:pt x="269896" y="6224432"/>
                </a:cubicBezTo>
                <a:cubicBezTo>
                  <a:pt x="264026" y="6239449"/>
                  <a:pt x="256312" y="6255969"/>
                  <a:pt x="246755" y="6273990"/>
                </a:cubicBezTo>
                <a:lnTo>
                  <a:pt x="272558" y="6291602"/>
                </a:lnTo>
                <a:cubicBezTo>
                  <a:pt x="282115" y="6272489"/>
                  <a:pt x="290648" y="6252761"/>
                  <a:pt x="298157" y="6232419"/>
                </a:cubicBezTo>
                <a:cubicBezTo>
                  <a:pt x="305666" y="6212076"/>
                  <a:pt x="312014" y="6191256"/>
                  <a:pt x="317202" y="6169958"/>
                </a:cubicBezTo>
                <a:lnTo>
                  <a:pt x="302867" y="6142926"/>
                </a:lnTo>
                <a:lnTo>
                  <a:pt x="225867" y="6169958"/>
                </a:lnTo>
                <a:lnTo>
                  <a:pt x="225867" y="6070841"/>
                </a:lnTo>
                <a:close/>
                <a:moveTo>
                  <a:pt x="217675" y="5632986"/>
                </a:moveTo>
                <a:lnTo>
                  <a:pt x="217675" y="5705072"/>
                </a:lnTo>
                <a:lnTo>
                  <a:pt x="143952" y="5705072"/>
                </a:lnTo>
                <a:lnTo>
                  <a:pt x="143952" y="5735380"/>
                </a:lnTo>
                <a:lnTo>
                  <a:pt x="209893" y="5735380"/>
                </a:lnTo>
                <a:cubicBezTo>
                  <a:pt x="202248" y="5761047"/>
                  <a:pt x="192828" y="5785075"/>
                  <a:pt x="181633" y="5807465"/>
                </a:cubicBezTo>
                <a:cubicBezTo>
                  <a:pt x="170438" y="5829856"/>
                  <a:pt x="156922" y="5850608"/>
                  <a:pt x="141085" y="5869721"/>
                </a:cubicBezTo>
                <a:lnTo>
                  <a:pt x="160335" y="5892247"/>
                </a:lnTo>
                <a:cubicBezTo>
                  <a:pt x="172895" y="5875865"/>
                  <a:pt x="184022" y="5859004"/>
                  <a:pt x="193715" y="5841665"/>
                </a:cubicBezTo>
                <a:cubicBezTo>
                  <a:pt x="203408" y="5824327"/>
                  <a:pt x="211395" y="5805418"/>
                  <a:pt x="217675" y="5784939"/>
                </a:cubicBezTo>
                <a:lnTo>
                  <a:pt x="217675" y="5882418"/>
                </a:lnTo>
                <a:cubicBezTo>
                  <a:pt x="217675" y="5885694"/>
                  <a:pt x="217129" y="5888152"/>
                  <a:pt x="216037" y="5889790"/>
                </a:cubicBezTo>
                <a:cubicBezTo>
                  <a:pt x="214945" y="5891428"/>
                  <a:pt x="212897" y="5892247"/>
                  <a:pt x="209893" y="5892247"/>
                </a:cubicBezTo>
                <a:lnTo>
                  <a:pt x="193920" y="5892247"/>
                </a:lnTo>
                <a:lnTo>
                  <a:pt x="198425" y="5922556"/>
                </a:lnTo>
                <a:lnTo>
                  <a:pt x="212760" y="5922556"/>
                </a:lnTo>
                <a:cubicBezTo>
                  <a:pt x="234331" y="5922556"/>
                  <a:pt x="245117" y="5911907"/>
                  <a:pt x="245117" y="5890609"/>
                </a:cubicBezTo>
                <a:lnTo>
                  <a:pt x="245117" y="5735380"/>
                </a:lnTo>
                <a:lnTo>
                  <a:pt x="299181" y="5735380"/>
                </a:lnTo>
                <a:lnTo>
                  <a:pt x="299181" y="5705072"/>
                </a:lnTo>
                <a:lnTo>
                  <a:pt x="245117" y="5705072"/>
                </a:lnTo>
                <a:lnTo>
                  <a:pt x="245117" y="5632986"/>
                </a:lnTo>
                <a:close/>
                <a:moveTo>
                  <a:pt x="201702" y="5086594"/>
                </a:moveTo>
                <a:lnTo>
                  <a:pt x="201702" y="5174653"/>
                </a:lnTo>
                <a:lnTo>
                  <a:pt x="142723" y="5174653"/>
                </a:lnTo>
                <a:lnTo>
                  <a:pt x="142723" y="5209467"/>
                </a:lnTo>
                <a:lnTo>
                  <a:pt x="201702" y="5209467"/>
                </a:lnTo>
                <a:cubicBezTo>
                  <a:pt x="199791" y="5250424"/>
                  <a:pt x="193715" y="5286467"/>
                  <a:pt x="183476" y="5317595"/>
                </a:cubicBezTo>
                <a:cubicBezTo>
                  <a:pt x="173236" y="5348722"/>
                  <a:pt x="159106" y="5376164"/>
                  <a:pt x="141085" y="5399919"/>
                </a:cubicBezTo>
                <a:lnTo>
                  <a:pt x="163611" y="5425722"/>
                </a:lnTo>
                <a:cubicBezTo>
                  <a:pt x="184909" y="5398691"/>
                  <a:pt x="201156" y="5367222"/>
                  <a:pt x="212351" y="5331315"/>
                </a:cubicBezTo>
                <a:cubicBezTo>
                  <a:pt x="223546" y="5295409"/>
                  <a:pt x="230236" y="5254383"/>
                  <a:pt x="232420" y="5208238"/>
                </a:cubicBezTo>
                <a:lnTo>
                  <a:pt x="266005" y="5208238"/>
                </a:lnTo>
                <a:cubicBezTo>
                  <a:pt x="266005" y="5239366"/>
                  <a:pt x="265869" y="5264760"/>
                  <a:pt x="265596" y="5284419"/>
                </a:cubicBezTo>
                <a:cubicBezTo>
                  <a:pt x="265323" y="5304079"/>
                  <a:pt x="264913" y="5319643"/>
                  <a:pt x="264367" y="5331111"/>
                </a:cubicBezTo>
                <a:cubicBezTo>
                  <a:pt x="263821" y="5342579"/>
                  <a:pt x="263275" y="5350975"/>
                  <a:pt x="262729" y="5356300"/>
                </a:cubicBezTo>
                <a:cubicBezTo>
                  <a:pt x="262182" y="5361624"/>
                  <a:pt x="261636" y="5365515"/>
                  <a:pt x="261090" y="5367972"/>
                </a:cubicBezTo>
                <a:cubicBezTo>
                  <a:pt x="259998" y="5373434"/>
                  <a:pt x="257882" y="5377188"/>
                  <a:pt x="254742" y="5379236"/>
                </a:cubicBezTo>
                <a:cubicBezTo>
                  <a:pt x="251602" y="5381284"/>
                  <a:pt x="247301" y="5382308"/>
                  <a:pt x="241840" y="5382308"/>
                </a:cubicBezTo>
                <a:lnTo>
                  <a:pt x="225867" y="5382308"/>
                </a:lnTo>
                <a:lnTo>
                  <a:pt x="227505" y="5419169"/>
                </a:lnTo>
                <a:lnTo>
                  <a:pt x="246755" y="5419169"/>
                </a:lnTo>
                <a:cubicBezTo>
                  <a:pt x="259862" y="5419169"/>
                  <a:pt x="269964" y="5415142"/>
                  <a:pt x="277064" y="5407087"/>
                </a:cubicBezTo>
                <a:cubicBezTo>
                  <a:pt x="284163" y="5399032"/>
                  <a:pt x="289419" y="5388656"/>
                  <a:pt x="292832" y="5375959"/>
                </a:cubicBezTo>
                <a:cubicBezTo>
                  <a:pt x="296245" y="5363262"/>
                  <a:pt x="298225" y="5349132"/>
                  <a:pt x="298771" y="5333568"/>
                </a:cubicBezTo>
                <a:cubicBezTo>
                  <a:pt x="299317" y="5318005"/>
                  <a:pt x="299590" y="5302850"/>
                  <a:pt x="299590" y="5288105"/>
                </a:cubicBezTo>
                <a:lnTo>
                  <a:pt x="299590" y="5173015"/>
                </a:lnTo>
                <a:lnTo>
                  <a:pt x="234058" y="5173015"/>
                </a:lnTo>
                <a:lnTo>
                  <a:pt x="234058" y="5086594"/>
                </a:lnTo>
                <a:close/>
                <a:moveTo>
                  <a:pt x="200064" y="4586379"/>
                </a:moveTo>
                <a:cubicBezTo>
                  <a:pt x="195968" y="4625153"/>
                  <a:pt x="189210" y="4659898"/>
                  <a:pt x="179790" y="4690616"/>
                </a:cubicBezTo>
                <a:cubicBezTo>
                  <a:pt x="170369" y="4721335"/>
                  <a:pt x="157468" y="4747889"/>
                  <a:pt x="141085" y="4770279"/>
                </a:cubicBezTo>
                <a:lnTo>
                  <a:pt x="165250" y="4792806"/>
                </a:lnTo>
                <a:cubicBezTo>
                  <a:pt x="186275" y="4760585"/>
                  <a:pt x="201156" y="4726454"/>
                  <a:pt x="209893" y="4690412"/>
                </a:cubicBezTo>
                <a:lnTo>
                  <a:pt x="266005" y="4690412"/>
                </a:lnTo>
                <a:cubicBezTo>
                  <a:pt x="259452" y="4788437"/>
                  <a:pt x="228461" y="4864208"/>
                  <a:pt x="173032" y="4917726"/>
                </a:cubicBezTo>
                <a:lnTo>
                  <a:pt x="192282" y="4946396"/>
                </a:lnTo>
                <a:cubicBezTo>
                  <a:pt x="223136" y="4917453"/>
                  <a:pt x="247779" y="4880932"/>
                  <a:pt x="266210" y="4836835"/>
                </a:cubicBezTo>
                <a:cubicBezTo>
                  <a:pt x="284641" y="4792737"/>
                  <a:pt x="296723" y="4739697"/>
                  <a:pt x="302457" y="4677715"/>
                </a:cubicBezTo>
                <a:lnTo>
                  <a:pt x="283617" y="4650273"/>
                </a:lnTo>
                <a:lnTo>
                  <a:pt x="217675" y="4655188"/>
                </a:lnTo>
                <a:cubicBezTo>
                  <a:pt x="221498" y="4642901"/>
                  <a:pt x="224365" y="4631842"/>
                  <a:pt x="226276" y="4622013"/>
                </a:cubicBezTo>
                <a:cubicBezTo>
                  <a:pt x="228188" y="4612183"/>
                  <a:pt x="230236" y="4603991"/>
                  <a:pt x="232420" y="4597438"/>
                </a:cubicBezTo>
                <a:close/>
                <a:moveTo>
                  <a:pt x="250032" y="4175966"/>
                </a:moveTo>
                <a:cubicBezTo>
                  <a:pt x="224092" y="4248324"/>
                  <a:pt x="187776" y="4304846"/>
                  <a:pt x="141085" y="4345530"/>
                </a:cubicBezTo>
                <a:lnTo>
                  <a:pt x="158697" y="4372562"/>
                </a:lnTo>
                <a:cubicBezTo>
                  <a:pt x="168253" y="4363006"/>
                  <a:pt x="177332" y="4353449"/>
                  <a:pt x="185933" y="4343892"/>
                </a:cubicBezTo>
                <a:cubicBezTo>
                  <a:pt x="194534" y="4334335"/>
                  <a:pt x="202521" y="4324096"/>
                  <a:pt x="209893" y="4313174"/>
                </a:cubicBezTo>
                <a:lnTo>
                  <a:pt x="209893" y="4454068"/>
                </a:lnTo>
                <a:lnTo>
                  <a:pt x="237335" y="4454068"/>
                </a:lnTo>
                <a:lnTo>
                  <a:pt x="237335" y="4273445"/>
                </a:lnTo>
                <a:cubicBezTo>
                  <a:pt x="241158" y="4266073"/>
                  <a:pt x="245117" y="4258564"/>
                  <a:pt x="249213" y="4250919"/>
                </a:cubicBezTo>
                <a:cubicBezTo>
                  <a:pt x="253308" y="4243273"/>
                  <a:pt x="257131" y="4235901"/>
                  <a:pt x="260681" y="4228801"/>
                </a:cubicBezTo>
                <a:cubicBezTo>
                  <a:pt x="264230" y="4221702"/>
                  <a:pt x="267302" y="4215081"/>
                  <a:pt x="269896" y="4208937"/>
                </a:cubicBezTo>
                <a:cubicBezTo>
                  <a:pt x="272490" y="4202793"/>
                  <a:pt x="274333" y="4197674"/>
                  <a:pt x="275425" y="4193578"/>
                </a:cubicBezTo>
                <a:close/>
                <a:moveTo>
                  <a:pt x="233649" y="3618106"/>
                </a:moveTo>
                <a:lnTo>
                  <a:pt x="233649" y="3704526"/>
                </a:lnTo>
                <a:lnTo>
                  <a:pt x="147228" y="3704526"/>
                </a:lnTo>
                <a:lnTo>
                  <a:pt x="147228" y="3739750"/>
                </a:lnTo>
                <a:lnTo>
                  <a:pt x="224229" y="3739750"/>
                </a:lnTo>
                <a:cubicBezTo>
                  <a:pt x="208938" y="3803917"/>
                  <a:pt x="181223" y="3857161"/>
                  <a:pt x="141085" y="3899484"/>
                </a:cubicBezTo>
                <a:lnTo>
                  <a:pt x="161564" y="3926926"/>
                </a:lnTo>
                <a:cubicBezTo>
                  <a:pt x="177947" y="3910543"/>
                  <a:pt x="191940" y="3892043"/>
                  <a:pt x="203545" y="3871428"/>
                </a:cubicBezTo>
                <a:cubicBezTo>
                  <a:pt x="215150" y="3850813"/>
                  <a:pt x="225184" y="3827672"/>
                  <a:pt x="233649" y="3802005"/>
                </a:cubicBezTo>
                <a:lnTo>
                  <a:pt x="233649" y="3922011"/>
                </a:lnTo>
                <a:cubicBezTo>
                  <a:pt x="233649" y="3926379"/>
                  <a:pt x="232898" y="3929315"/>
                  <a:pt x="231396" y="3930816"/>
                </a:cubicBezTo>
                <a:cubicBezTo>
                  <a:pt x="229894" y="3932318"/>
                  <a:pt x="227505" y="3933069"/>
                  <a:pt x="224229" y="3933069"/>
                </a:cubicBezTo>
                <a:lnTo>
                  <a:pt x="204979" y="3933069"/>
                </a:lnTo>
                <a:lnTo>
                  <a:pt x="209893" y="3968293"/>
                </a:lnTo>
                <a:lnTo>
                  <a:pt x="232010" y="3968293"/>
                </a:lnTo>
                <a:cubicBezTo>
                  <a:pt x="243752" y="3968293"/>
                  <a:pt x="252284" y="3965631"/>
                  <a:pt x="257609" y="3960306"/>
                </a:cubicBezTo>
                <a:cubicBezTo>
                  <a:pt x="262933" y="3954982"/>
                  <a:pt x="265596" y="3946449"/>
                  <a:pt x="265596" y="3934707"/>
                </a:cubicBezTo>
                <a:lnTo>
                  <a:pt x="265596" y="3739750"/>
                </a:lnTo>
                <a:lnTo>
                  <a:pt x="329899" y="3739750"/>
                </a:lnTo>
                <a:lnTo>
                  <a:pt x="329899" y="3704526"/>
                </a:lnTo>
                <a:lnTo>
                  <a:pt x="265596" y="3704526"/>
                </a:lnTo>
                <a:lnTo>
                  <a:pt x="265596" y="3618106"/>
                </a:lnTo>
                <a:close/>
                <a:moveTo>
                  <a:pt x="270511" y="3138475"/>
                </a:moveTo>
                <a:cubicBezTo>
                  <a:pt x="254674" y="3182709"/>
                  <a:pt x="235765" y="3221209"/>
                  <a:pt x="213784" y="3253975"/>
                </a:cubicBezTo>
                <a:cubicBezTo>
                  <a:pt x="191804" y="3286741"/>
                  <a:pt x="167571" y="3315002"/>
                  <a:pt x="141085" y="3338757"/>
                </a:cubicBezTo>
                <a:lnTo>
                  <a:pt x="157058" y="3372342"/>
                </a:lnTo>
                <a:cubicBezTo>
                  <a:pt x="168799" y="3362786"/>
                  <a:pt x="179721" y="3352478"/>
                  <a:pt x="189824" y="3341419"/>
                </a:cubicBezTo>
                <a:cubicBezTo>
                  <a:pt x="199927" y="3330361"/>
                  <a:pt x="209211" y="3318278"/>
                  <a:pt x="217675" y="3305172"/>
                </a:cubicBezTo>
                <a:lnTo>
                  <a:pt x="217675" y="3479241"/>
                </a:lnTo>
                <a:lnTo>
                  <a:pt x="249622" y="3479241"/>
                </a:lnTo>
                <a:lnTo>
                  <a:pt x="249622" y="3260119"/>
                </a:lnTo>
                <a:cubicBezTo>
                  <a:pt x="255629" y="3250562"/>
                  <a:pt x="261090" y="3241278"/>
                  <a:pt x="266005" y="3232267"/>
                </a:cubicBezTo>
                <a:cubicBezTo>
                  <a:pt x="270920" y="3223257"/>
                  <a:pt x="275289" y="3214724"/>
                  <a:pt x="279112" y="3206670"/>
                </a:cubicBezTo>
                <a:cubicBezTo>
                  <a:pt x="282934" y="3198614"/>
                  <a:pt x="286347" y="3191105"/>
                  <a:pt x="289351" y="3184142"/>
                </a:cubicBezTo>
                <a:cubicBezTo>
                  <a:pt x="292355" y="3177180"/>
                  <a:pt x="295222" y="3171105"/>
                  <a:pt x="297952" y="3165917"/>
                </a:cubicBezTo>
                <a:close/>
                <a:moveTo>
                  <a:pt x="294675" y="2680142"/>
                </a:moveTo>
                <a:lnTo>
                  <a:pt x="141085" y="2687923"/>
                </a:lnTo>
                <a:lnTo>
                  <a:pt x="142723" y="2723147"/>
                </a:lnTo>
                <a:lnTo>
                  <a:pt x="280340" y="2718642"/>
                </a:lnTo>
                <a:cubicBezTo>
                  <a:pt x="277064" y="2730383"/>
                  <a:pt x="272490" y="2742328"/>
                  <a:pt x="266620" y="2754479"/>
                </a:cubicBezTo>
                <a:cubicBezTo>
                  <a:pt x="260749" y="2766630"/>
                  <a:pt x="253035" y="2779668"/>
                  <a:pt x="243479" y="2793593"/>
                </a:cubicBezTo>
                <a:lnTo>
                  <a:pt x="243479" y="2745674"/>
                </a:lnTo>
                <a:lnTo>
                  <a:pt x="211532" y="2745674"/>
                </a:lnTo>
                <a:lnTo>
                  <a:pt x="211532" y="2817759"/>
                </a:lnTo>
                <a:cubicBezTo>
                  <a:pt x="211532" y="2850798"/>
                  <a:pt x="207777" y="2879809"/>
                  <a:pt x="200268" y="2904793"/>
                </a:cubicBezTo>
                <a:cubicBezTo>
                  <a:pt x="192760" y="2929777"/>
                  <a:pt x="181087" y="2950871"/>
                  <a:pt x="165250" y="2968073"/>
                </a:cubicBezTo>
                <a:lnTo>
                  <a:pt x="187776" y="2995105"/>
                </a:lnTo>
                <a:cubicBezTo>
                  <a:pt x="206890" y="2974626"/>
                  <a:pt x="220952" y="2949300"/>
                  <a:pt x="229963" y="2919128"/>
                </a:cubicBezTo>
                <a:cubicBezTo>
                  <a:pt x="238973" y="2888957"/>
                  <a:pt x="243479" y="2854074"/>
                  <a:pt x="243479" y="2814482"/>
                </a:cubicBezTo>
                <a:lnTo>
                  <a:pt x="257814" y="2830455"/>
                </a:lnTo>
                <a:cubicBezTo>
                  <a:pt x="263002" y="2823629"/>
                  <a:pt x="268121" y="2816120"/>
                  <a:pt x="273173" y="2807929"/>
                </a:cubicBezTo>
                <a:cubicBezTo>
                  <a:pt x="278224" y="2799737"/>
                  <a:pt x="283276" y="2790795"/>
                  <a:pt x="288327" y="2781102"/>
                </a:cubicBezTo>
                <a:cubicBezTo>
                  <a:pt x="293378" y="2771409"/>
                  <a:pt x="298362" y="2760760"/>
                  <a:pt x="303277" y="2749155"/>
                </a:cubicBezTo>
                <a:cubicBezTo>
                  <a:pt x="308191" y="2737551"/>
                  <a:pt x="313379" y="2724649"/>
                  <a:pt x="318840" y="2710450"/>
                </a:cubicBezTo>
                <a:close/>
                <a:moveTo>
                  <a:pt x="190643" y="2152895"/>
                </a:moveTo>
                <a:cubicBezTo>
                  <a:pt x="185455" y="2197948"/>
                  <a:pt x="178834" y="2236038"/>
                  <a:pt x="170779" y="2267166"/>
                </a:cubicBezTo>
                <a:cubicBezTo>
                  <a:pt x="162724" y="2298294"/>
                  <a:pt x="152826" y="2323687"/>
                  <a:pt x="141085" y="2343347"/>
                </a:cubicBezTo>
                <a:lnTo>
                  <a:pt x="165250" y="2363826"/>
                </a:lnTo>
                <a:cubicBezTo>
                  <a:pt x="172622" y="2352085"/>
                  <a:pt x="178971" y="2339661"/>
                  <a:pt x="184295" y="2326555"/>
                </a:cubicBezTo>
                <a:cubicBezTo>
                  <a:pt x="189619" y="2313448"/>
                  <a:pt x="193920" y="2298704"/>
                  <a:pt x="197197" y="2282320"/>
                </a:cubicBezTo>
                <a:lnTo>
                  <a:pt x="250032" y="2282320"/>
                </a:lnTo>
                <a:cubicBezTo>
                  <a:pt x="246755" y="2329559"/>
                  <a:pt x="240065" y="2369628"/>
                  <a:pt x="229963" y="2402531"/>
                </a:cubicBezTo>
                <a:cubicBezTo>
                  <a:pt x="219860" y="2435433"/>
                  <a:pt x="205798" y="2461032"/>
                  <a:pt x="187776" y="2479326"/>
                </a:cubicBezTo>
                <a:lnTo>
                  <a:pt x="213170" y="2501443"/>
                </a:lnTo>
                <a:cubicBezTo>
                  <a:pt x="232284" y="2479053"/>
                  <a:pt x="247438" y="2449563"/>
                  <a:pt x="258633" y="2412975"/>
                </a:cubicBezTo>
                <a:cubicBezTo>
                  <a:pt x="269828" y="2376386"/>
                  <a:pt x="277064" y="2332835"/>
                  <a:pt x="280340" y="2282320"/>
                </a:cubicBezTo>
                <a:lnTo>
                  <a:pt x="326622" y="2282320"/>
                </a:lnTo>
                <a:lnTo>
                  <a:pt x="326622" y="2247097"/>
                </a:lnTo>
                <a:lnTo>
                  <a:pt x="206617" y="2247097"/>
                </a:lnTo>
                <a:cubicBezTo>
                  <a:pt x="210440" y="2228803"/>
                  <a:pt x="213580" y="2212351"/>
                  <a:pt x="216037" y="2197743"/>
                </a:cubicBezTo>
                <a:cubicBezTo>
                  <a:pt x="218495" y="2183135"/>
                  <a:pt x="220269" y="2171326"/>
                  <a:pt x="221362" y="2162315"/>
                </a:cubicBezTo>
                <a:close/>
                <a:moveTo>
                  <a:pt x="228734" y="1663843"/>
                </a:moveTo>
                <a:lnTo>
                  <a:pt x="201702" y="1669986"/>
                </a:lnTo>
                <a:lnTo>
                  <a:pt x="211122" y="1745348"/>
                </a:lnTo>
                <a:lnTo>
                  <a:pt x="155420" y="1756407"/>
                </a:lnTo>
                <a:lnTo>
                  <a:pt x="158287" y="1791631"/>
                </a:lnTo>
                <a:lnTo>
                  <a:pt x="214399" y="1778933"/>
                </a:lnTo>
                <a:lnTo>
                  <a:pt x="222590" y="1852657"/>
                </a:lnTo>
                <a:lnTo>
                  <a:pt x="141085" y="1868630"/>
                </a:lnTo>
                <a:lnTo>
                  <a:pt x="143952" y="1903854"/>
                </a:lnTo>
                <a:lnTo>
                  <a:pt x="224229" y="1886242"/>
                </a:lnTo>
                <a:lnTo>
                  <a:pt x="238564" y="2015668"/>
                </a:lnTo>
                <a:lnTo>
                  <a:pt x="270511" y="2007886"/>
                </a:lnTo>
                <a:lnTo>
                  <a:pt x="254537" y="1879689"/>
                </a:lnTo>
                <a:lnTo>
                  <a:pt x="329489" y="1863715"/>
                </a:lnTo>
                <a:lnTo>
                  <a:pt x="326622" y="1830131"/>
                </a:lnTo>
                <a:lnTo>
                  <a:pt x="251260" y="1847743"/>
                </a:lnTo>
                <a:lnTo>
                  <a:pt x="243479" y="1771152"/>
                </a:lnTo>
                <a:lnTo>
                  <a:pt x="300819" y="1758046"/>
                </a:lnTo>
                <a:lnTo>
                  <a:pt x="297542" y="1722822"/>
                </a:lnTo>
                <a:lnTo>
                  <a:pt x="238564" y="1737566"/>
                </a:lnTo>
                <a:close/>
                <a:moveTo>
                  <a:pt x="150915" y="1296436"/>
                </a:moveTo>
                <a:lnTo>
                  <a:pt x="150915" y="1326744"/>
                </a:lnTo>
                <a:lnTo>
                  <a:pt x="197197" y="1326744"/>
                </a:lnTo>
                <a:lnTo>
                  <a:pt x="197197" y="1453303"/>
                </a:lnTo>
                <a:lnTo>
                  <a:pt x="141085" y="1453303"/>
                </a:lnTo>
                <a:lnTo>
                  <a:pt x="141085" y="1483611"/>
                </a:lnTo>
                <a:lnTo>
                  <a:pt x="281979" y="1483611"/>
                </a:lnTo>
                <a:lnTo>
                  <a:pt x="281979" y="1453303"/>
                </a:lnTo>
                <a:lnTo>
                  <a:pt x="224229" y="1453303"/>
                </a:lnTo>
                <a:lnTo>
                  <a:pt x="224229" y="1326744"/>
                </a:lnTo>
                <a:lnTo>
                  <a:pt x="267644" y="1326744"/>
                </a:lnTo>
                <a:lnTo>
                  <a:pt x="267644" y="1296436"/>
                </a:lnTo>
                <a:close/>
                <a:moveTo>
                  <a:pt x="168117" y="736937"/>
                </a:moveTo>
                <a:lnTo>
                  <a:pt x="141085" y="756187"/>
                </a:lnTo>
                <a:cubicBezTo>
                  <a:pt x="148457" y="775301"/>
                  <a:pt x="154533" y="793390"/>
                  <a:pt x="159311" y="810456"/>
                </a:cubicBezTo>
                <a:cubicBezTo>
                  <a:pt x="164089" y="827522"/>
                  <a:pt x="167571" y="843017"/>
                  <a:pt x="169755" y="856943"/>
                </a:cubicBezTo>
                <a:lnTo>
                  <a:pt x="198425" y="837693"/>
                </a:lnTo>
                <a:cubicBezTo>
                  <a:pt x="197333" y="827044"/>
                  <a:pt x="194125" y="813186"/>
                  <a:pt x="188800" y="796121"/>
                </a:cubicBezTo>
                <a:cubicBezTo>
                  <a:pt x="183476" y="779055"/>
                  <a:pt x="176581" y="759327"/>
                  <a:pt x="168117" y="736937"/>
                </a:cubicBezTo>
                <a:close/>
                <a:moveTo>
                  <a:pt x="265596" y="732432"/>
                </a:moveTo>
                <a:cubicBezTo>
                  <a:pt x="262592" y="800967"/>
                  <a:pt x="253104" y="857967"/>
                  <a:pt x="237130" y="903429"/>
                </a:cubicBezTo>
                <a:cubicBezTo>
                  <a:pt x="221157" y="948892"/>
                  <a:pt x="198698" y="984047"/>
                  <a:pt x="169755" y="1008895"/>
                </a:cubicBezTo>
                <a:lnTo>
                  <a:pt x="189005" y="1039613"/>
                </a:lnTo>
                <a:cubicBezTo>
                  <a:pt x="205661" y="1027053"/>
                  <a:pt x="220474" y="1010465"/>
                  <a:pt x="233444" y="989850"/>
                </a:cubicBezTo>
                <a:cubicBezTo>
                  <a:pt x="246414" y="969234"/>
                  <a:pt x="257404" y="945820"/>
                  <a:pt x="266415" y="919608"/>
                </a:cubicBezTo>
                <a:cubicBezTo>
                  <a:pt x="275425" y="893395"/>
                  <a:pt x="282661" y="865066"/>
                  <a:pt x="288122" y="834621"/>
                </a:cubicBezTo>
                <a:cubicBezTo>
                  <a:pt x="293583" y="804176"/>
                  <a:pt x="297269" y="772707"/>
                  <a:pt x="299181" y="740214"/>
                </a:cubicBezTo>
                <a:close/>
                <a:moveTo>
                  <a:pt x="281569" y="240104"/>
                </a:moveTo>
                <a:lnTo>
                  <a:pt x="141085" y="245018"/>
                </a:lnTo>
                <a:lnTo>
                  <a:pt x="141085" y="280242"/>
                </a:lnTo>
                <a:lnTo>
                  <a:pt x="263957" y="280242"/>
                </a:lnTo>
                <a:cubicBezTo>
                  <a:pt x="264503" y="282973"/>
                  <a:pt x="264776" y="285703"/>
                  <a:pt x="264776" y="288434"/>
                </a:cubicBezTo>
                <a:cubicBezTo>
                  <a:pt x="264776" y="290891"/>
                  <a:pt x="264776" y="293348"/>
                  <a:pt x="264776" y="295806"/>
                </a:cubicBezTo>
                <a:cubicBezTo>
                  <a:pt x="264776" y="301813"/>
                  <a:pt x="264503" y="307820"/>
                  <a:pt x="263957" y="313827"/>
                </a:cubicBezTo>
                <a:cubicBezTo>
                  <a:pt x="263411" y="319834"/>
                  <a:pt x="262456" y="326661"/>
                  <a:pt x="261090" y="334306"/>
                </a:cubicBezTo>
                <a:lnTo>
                  <a:pt x="148867" y="334306"/>
                </a:lnTo>
                <a:lnTo>
                  <a:pt x="148867" y="369529"/>
                </a:lnTo>
                <a:lnTo>
                  <a:pt x="256175" y="369529"/>
                </a:lnTo>
                <a:cubicBezTo>
                  <a:pt x="251807" y="406118"/>
                  <a:pt x="241704" y="436836"/>
                  <a:pt x="225867" y="461684"/>
                </a:cubicBezTo>
                <a:cubicBezTo>
                  <a:pt x="210030" y="486531"/>
                  <a:pt x="188186" y="505508"/>
                  <a:pt x="160335" y="518615"/>
                </a:cubicBezTo>
                <a:lnTo>
                  <a:pt x="177947" y="548923"/>
                </a:lnTo>
                <a:cubicBezTo>
                  <a:pt x="218358" y="530629"/>
                  <a:pt x="248530" y="497863"/>
                  <a:pt x="268463" y="450625"/>
                </a:cubicBezTo>
                <a:cubicBezTo>
                  <a:pt x="288395" y="403388"/>
                  <a:pt x="298635" y="340177"/>
                  <a:pt x="299181" y="260992"/>
                </a:cubicBezTo>
                <a:close/>
                <a:moveTo>
                  <a:pt x="0" y="0"/>
                </a:moveTo>
                <a:lnTo>
                  <a:pt x="493554" y="0"/>
                </a:lnTo>
                <a:lnTo>
                  <a:pt x="493554" y="7554686"/>
                </a:lnTo>
                <a:lnTo>
                  <a:pt x="0" y="7554686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/>
          </a:p>
        </p:txBody>
      </p:sp>
      <p:sp>
        <p:nvSpPr>
          <p:cNvPr id="49" name="green 5">
            <a:extLst>
              <a:ext uri="{FF2B5EF4-FFF2-40B4-BE49-F238E27FC236}">
                <a16:creationId xmlns:a16="http://schemas.microsoft.com/office/drawing/2014/main" id="{6B9BA0E0-E872-006E-1B7A-A6357D38AAEB}"/>
              </a:ext>
            </a:extLst>
          </p:cNvPr>
          <p:cNvSpPr/>
          <p:nvPr/>
        </p:nvSpPr>
        <p:spPr>
          <a:xfrm flipH="1">
            <a:off x="11355082" y="6923999"/>
            <a:ext cx="332836" cy="6858000"/>
          </a:xfrm>
          <a:prstGeom prst="rect">
            <a:avLst/>
          </a:prstGeom>
          <a:gradFill>
            <a:gsLst>
              <a:gs pos="0">
                <a:srgbClr val="00E500">
                  <a:alpha val="0"/>
                </a:srgbClr>
              </a:gs>
              <a:gs pos="80000">
                <a:srgbClr val="00E500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matrix 5">
            <a:extLst>
              <a:ext uri="{FF2B5EF4-FFF2-40B4-BE49-F238E27FC236}">
                <a16:creationId xmlns:a16="http://schemas.microsoft.com/office/drawing/2014/main" id="{F1D5C1F3-C22F-0865-D341-682AD873C7E0}"/>
              </a:ext>
            </a:extLst>
          </p:cNvPr>
          <p:cNvSpPr/>
          <p:nvPr/>
        </p:nvSpPr>
        <p:spPr>
          <a:xfrm flipH="1">
            <a:off x="11339724" y="-65999"/>
            <a:ext cx="408562" cy="6986528"/>
          </a:xfrm>
          <a:custGeom>
            <a:avLst/>
            <a:gdLst/>
            <a:ahLst/>
            <a:cxnLst/>
            <a:rect l="l" t="t" r="r" b="b"/>
            <a:pathLst>
              <a:path w="408562" h="6986528">
                <a:moveTo>
                  <a:pt x="129510" y="6530064"/>
                </a:moveTo>
                <a:lnTo>
                  <a:pt x="129510" y="6781133"/>
                </a:lnTo>
                <a:cubicBezTo>
                  <a:pt x="129510" y="6796151"/>
                  <a:pt x="132855" y="6807142"/>
                  <a:pt x="139544" y="6814104"/>
                </a:cubicBezTo>
                <a:cubicBezTo>
                  <a:pt x="146234" y="6821067"/>
                  <a:pt x="156132" y="6824548"/>
                  <a:pt x="169239" y="6824548"/>
                </a:cubicBezTo>
                <a:lnTo>
                  <a:pt x="260574" y="6824548"/>
                </a:lnTo>
                <a:lnTo>
                  <a:pt x="265489" y="6789325"/>
                </a:lnTo>
                <a:lnTo>
                  <a:pt x="177430" y="6789325"/>
                </a:lnTo>
                <a:cubicBezTo>
                  <a:pt x="171969" y="6789325"/>
                  <a:pt x="167942" y="6787960"/>
                  <a:pt x="165348" y="6785229"/>
                </a:cubicBezTo>
                <a:cubicBezTo>
                  <a:pt x="162754" y="6782498"/>
                  <a:pt x="161457" y="6777994"/>
                  <a:pt x="161457" y="6771713"/>
                </a:cubicBezTo>
                <a:lnTo>
                  <a:pt x="161457" y="6657851"/>
                </a:lnTo>
                <a:cubicBezTo>
                  <a:pt x="179478" y="6654848"/>
                  <a:pt x="197294" y="6650411"/>
                  <a:pt x="214906" y="6644540"/>
                </a:cubicBezTo>
                <a:cubicBezTo>
                  <a:pt x="232518" y="6638669"/>
                  <a:pt x="249925" y="6631912"/>
                  <a:pt x="267127" y="6624266"/>
                </a:cubicBezTo>
                <a:lnTo>
                  <a:pt x="260574" y="6586176"/>
                </a:lnTo>
                <a:cubicBezTo>
                  <a:pt x="230811" y="6605290"/>
                  <a:pt x="197772" y="6617986"/>
                  <a:pt x="161457" y="6624266"/>
                </a:cubicBezTo>
                <a:lnTo>
                  <a:pt x="161457" y="6530064"/>
                </a:lnTo>
                <a:close/>
                <a:moveTo>
                  <a:pt x="234771" y="6026677"/>
                </a:moveTo>
                <a:cubicBezTo>
                  <a:pt x="232859" y="6052344"/>
                  <a:pt x="229992" y="6075280"/>
                  <a:pt x="226170" y="6095486"/>
                </a:cubicBezTo>
                <a:cubicBezTo>
                  <a:pt x="222347" y="6115691"/>
                  <a:pt x="218388" y="6133303"/>
                  <a:pt x="214292" y="6148321"/>
                </a:cubicBezTo>
                <a:cubicBezTo>
                  <a:pt x="208831" y="6141768"/>
                  <a:pt x="203165" y="6135283"/>
                  <a:pt x="197294" y="6128866"/>
                </a:cubicBezTo>
                <a:cubicBezTo>
                  <a:pt x="191424" y="6122450"/>
                  <a:pt x="185349" y="6116101"/>
                  <a:pt x="179068" y="6109821"/>
                </a:cubicBezTo>
                <a:lnTo>
                  <a:pt x="161457" y="6141768"/>
                </a:lnTo>
                <a:cubicBezTo>
                  <a:pt x="163914" y="6144225"/>
                  <a:pt x="166235" y="6146751"/>
                  <a:pt x="168419" y="6149345"/>
                </a:cubicBezTo>
                <a:cubicBezTo>
                  <a:pt x="170604" y="6151939"/>
                  <a:pt x="173198" y="6154943"/>
                  <a:pt x="176201" y="6158356"/>
                </a:cubicBezTo>
                <a:cubicBezTo>
                  <a:pt x="179205" y="6161769"/>
                  <a:pt x="182686" y="6165728"/>
                  <a:pt x="186646" y="6170234"/>
                </a:cubicBezTo>
                <a:cubicBezTo>
                  <a:pt x="190605" y="6174738"/>
                  <a:pt x="195451" y="6180268"/>
                  <a:pt x="201185" y="6186821"/>
                </a:cubicBezTo>
                <a:cubicBezTo>
                  <a:pt x="193813" y="6211396"/>
                  <a:pt x="184325" y="6234332"/>
                  <a:pt x="172720" y="6255629"/>
                </a:cubicBezTo>
                <a:cubicBezTo>
                  <a:pt x="161115" y="6276928"/>
                  <a:pt x="146712" y="6296587"/>
                  <a:pt x="129510" y="6314608"/>
                </a:cubicBezTo>
                <a:lnTo>
                  <a:pt x="149989" y="6343279"/>
                </a:lnTo>
                <a:cubicBezTo>
                  <a:pt x="167191" y="6325257"/>
                  <a:pt x="181935" y="6305666"/>
                  <a:pt x="194223" y="6284505"/>
                </a:cubicBezTo>
                <a:cubicBezTo>
                  <a:pt x="206510" y="6263344"/>
                  <a:pt x="216886" y="6240339"/>
                  <a:pt x="225350" y="6215491"/>
                </a:cubicBezTo>
                <a:lnTo>
                  <a:pt x="257297" y="6261773"/>
                </a:lnTo>
                <a:lnTo>
                  <a:pt x="273271" y="6224912"/>
                </a:lnTo>
                <a:cubicBezTo>
                  <a:pt x="268083" y="6216447"/>
                  <a:pt x="262553" y="6208187"/>
                  <a:pt x="256683" y="6200132"/>
                </a:cubicBezTo>
                <a:cubicBezTo>
                  <a:pt x="250812" y="6192078"/>
                  <a:pt x="244600" y="6184363"/>
                  <a:pt x="238047" y="6176991"/>
                </a:cubicBezTo>
                <a:cubicBezTo>
                  <a:pt x="243508" y="6158970"/>
                  <a:pt x="248764" y="6138901"/>
                  <a:pt x="253816" y="6116784"/>
                </a:cubicBezTo>
                <a:cubicBezTo>
                  <a:pt x="258867" y="6094667"/>
                  <a:pt x="263714" y="6068864"/>
                  <a:pt x="268356" y="6039374"/>
                </a:cubicBezTo>
                <a:close/>
                <a:moveTo>
                  <a:pt x="183574" y="5520014"/>
                </a:moveTo>
                <a:cubicBezTo>
                  <a:pt x="179478" y="5555511"/>
                  <a:pt x="172925" y="5588686"/>
                  <a:pt x="163914" y="5619541"/>
                </a:cubicBezTo>
                <a:cubicBezTo>
                  <a:pt x="154903" y="5650395"/>
                  <a:pt x="143435" y="5679066"/>
                  <a:pt x="129510" y="5705551"/>
                </a:cubicBezTo>
                <a:lnTo>
                  <a:pt x="153265" y="5724801"/>
                </a:lnTo>
                <a:cubicBezTo>
                  <a:pt x="172379" y="5684663"/>
                  <a:pt x="185212" y="5650532"/>
                  <a:pt x="191765" y="5622408"/>
                </a:cubicBezTo>
                <a:lnTo>
                  <a:pt x="242962" y="5622408"/>
                </a:lnTo>
                <a:cubicBezTo>
                  <a:pt x="242962" y="5638791"/>
                  <a:pt x="241870" y="5654013"/>
                  <a:pt x="239685" y="5668075"/>
                </a:cubicBezTo>
                <a:cubicBezTo>
                  <a:pt x="237501" y="5682137"/>
                  <a:pt x="234361" y="5695722"/>
                  <a:pt x="230265" y="5708828"/>
                </a:cubicBezTo>
                <a:cubicBezTo>
                  <a:pt x="224804" y="5702548"/>
                  <a:pt x="219412" y="5696200"/>
                  <a:pt x="214087" y="5689783"/>
                </a:cubicBezTo>
                <a:cubicBezTo>
                  <a:pt x="208763" y="5683366"/>
                  <a:pt x="202960" y="5676881"/>
                  <a:pt x="196680" y="5670328"/>
                </a:cubicBezTo>
                <a:lnTo>
                  <a:pt x="182345" y="5701046"/>
                </a:lnTo>
                <a:cubicBezTo>
                  <a:pt x="187533" y="5706234"/>
                  <a:pt x="193335" y="5712582"/>
                  <a:pt x="199752" y="5720091"/>
                </a:cubicBezTo>
                <a:cubicBezTo>
                  <a:pt x="206169" y="5727600"/>
                  <a:pt x="212517" y="5736133"/>
                  <a:pt x="218797" y="5745690"/>
                </a:cubicBezTo>
                <a:cubicBezTo>
                  <a:pt x="212517" y="5766988"/>
                  <a:pt x="203779" y="5786716"/>
                  <a:pt x="192584" y="5804873"/>
                </a:cubicBezTo>
                <a:cubicBezTo>
                  <a:pt x="181389" y="5823031"/>
                  <a:pt x="167191" y="5840029"/>
                  <a:pt x="149989" y="5855865"/>
                </a:cubicBezTo>
                <a:lnTo>
                  <a:pt x="172515" y="5881669"/>
                </a:lnTo>
                <a:cubicBezTo>
                  <a:pt x="188898" y="5864467"/>
                  <a:pt x="202892" y="5846855"/>
                  <a:pt x="214497" y="5828833"/>
                </a:cubicBezTo>
                <a:cubicBezTo>
                  <a:pt x="226101" y="5810812"/>
                  <a:pt x="235044" y="5792654"/>
                  <a:pt x="241324" y="5774360"/>
                </a:cubicBezTo>
                <a:lnTo>
                  <a:pt x="254021" y="5795248"/>
                </a:lnTo>
                <a:lnTo>
                  <a:pt x="269994" y="5763301"/>
                </a:lnTo>
                <a:lnTo>
                  <a:pt x="254021" y="5737498"/>
                </a:lnTo>
                <a:cubicBezTo>
                  <a:pt x="259482" y="5721661"/>
                  <a:pt x="264192" y="5703026"/>
                  <a:pt x="268151" y="5681591"/>
                </a:cubicBezTo>
                <a:cubicBezTo>
                  <a:pt x="272110" y="5660157"/>
                  <a:pt x="276001" y="5634559"/>
                  <a:pt x="279824" y="5604796"/>
                </a:cubicBezTo>
                <a:lnTo>
                  <a:pt x="263850" y="5583908"/>
                </a:lnTo>
                <a:lnTo>
                  <a:pt x="199957" y="5587184"/>
                </a:lnTo>
                <a:cubicBezTo>
                  <a:pt x="202960" y="5577627"/>
                  <a:pt x="205349" y="5568480"/>
                  <a:pt x="207124" y="5559743"/>
                </a:cubicBezTo>
                <a:cubicBezTo>
                  <a:pt x="208899" y="5551005"/>
                  <a:pt x="210742" y="5541449"/>
                  <a:pt x="212654" y="5531073"/>
                </a:cubicBezTo>
                <a:close/>
                <a:moveTo>
                  <a:pt x="203024" y="5040792"/>
                </a:moveTo>
                <a:lnTo>
                  <a:pt x="203024" y="5127212"/>
                </a:lnTo>
                <a:lnTo>
                  <a:pt x="116603" y="5127212"/>
                </a:lnTo>
                <a:lnTo>
                  <a:pt x="116603" y="5162436"/>
                </a:lnTo>
                <a:lnTo>
                  <a:pt x="193604" y="5162436"/>
                </a:lnTo>
                <a:cubicBezTo>
                  <a:pt x="178313" y="5226603"/>
                  <a:pt x="150598" y="5279848"/>
                  <a:pt x="110460" y="5322170"/>
                </a:cubicBezTo>
                <a:lnTo>
                  <a:pt x="130939" y="5349612"/>
                </a:lnTo>
                <a:cubicBezTo>
                  <a:pt x="147322" y="5333229"/>
                  <a:pt x="161315" y="5314729"/>
                  <a:pt x="172920" y="5294114"/>
                </a:cubicBezTo>
                <a:cubicBezTo>
                  <a:pt x="184525" y="5273499"/>
                  <a:pt x="194559" y="5250358"/>
                  <a:pt x="203024" y="5224691"/>
                </a:cubicBezTo>
                <a:lnTo>
                  <a:pt x="203024" y="5344697"/>
                </a:lnTo>
                <a:cubicBezTo>
                  <a:pt x="203024" y="5349066"/>
                  <a:pt x="202273" y="5352001"/>
                  <a:pt x="200771" y="5353503"/>
                </a:cubicBezTo>
                <a:cubicBezTo>
                  <a:pt x="199269" y="5355004"/>
                  <a:pt x="196880" y="5355755"/>
                  <a:pt x="193604" y="5355755"/>
                </a:cubicBezTo>
                <a:lnTo>
                  <a:pt x="174354" y="5355755"/>
                </a:lnTo>
                <a:lnTo>
                  <a:pt x="179268" y="5390979"/>
                </a:lnTo>
                <a:lnTo>
                  <a:pt x="201385" y="5390979"/>
                </a:lnTo>
                <a:cubicBezTo>
                  <a:pt x="213127" y="5390979"/>
                  <a:pt x="221659" y="5388317"/>
                  <a:pt x="226984" y="5382992"/>
                </a:cubicBezTo>
                <a:cubicBezTo>
                  <a:pt x="232308" y="5377667"/>
                  <a:pt x="234971" y="5369135"/>
                  <a:pt x="234971" y="5357394"/>
                </a:cubicBezTo>
                <a:lnTo>
                  <a:pt x="234971" y="5162436"/>
                </a:lnTo>
                <a:lnTo>
                  <a:pt x="299274" y="5162436"/>
                </a:lnTo>
                <a:lnTo>
                  <a:pt x="299274" y="5127212"/>
                </a:lnTo>
                <a:lnTo>
                  <a:pt x="234971" y="5127212"/>
                </a:lnTo>
                <a:lnTo>
                  <a:pt x="234971" y="5040792"/>
                </a:lnTo>
                <a:close/>
                <a:moveTo>
                  <a:pt x="135958" y="4606109"/>
                </a:moveTo>
                <a:lnTo>
                  <a:pt x="135958" y="4641333"/>
                </a:lnTo>
                <a:lnTo>
                  <a:pt x="192070" y="4641333"/>
                </a:lnTo>
                <a:lnTo>
                  <a:pt x="192070" y="4798200"/>
                </a:lnTo>
                <a:lnTo>
                  <a:pt x="119985" y="4798200"/>
                </a:lnTo>
                <a:lnTo>
                  <a:pt x="119985" y="4833424"/>
                </a:lnTo>
                <a:lnTo>
                  <a:pt x="292825" y="4833424"/>
                </a:lnTo>
                <a:lnTo>
                  <a:pt x="292825" y="4798200"/>
                </a:lnTo>
                <a:lnTo>
                  <a:pt x="224017" y="4798200"/>
                </a:lnTo>
                <a:lnTo>
                  <a:pt x="224017" y="4641333"/>
                </a:lnTo>
                <a:lnTo>
                  <a:pt x="280129" y="4641333"/>
                </a:lnTo>
                <a:lnTo>
                  <a:pt x="280129" y="4606109"/>
                </a:lnTo>
                <a:close/>
                <a:moveTo>
                  <a:pt x="152036" y="4173169"/>
                </a:moveTo>
                <a:lnTo>
                  <a:pt x="129510" y="4187504"/>
                </a:lnTo>
                <a:lnTo>
                  <a:pt x="152036" y="4266143"/>
                </a:lnTo>
                <a:lnTo>
                  <a:pt x="174563" y="4253037"/>
                </a:lnTo>
                <a:close/>
                <a:moveTo>
                  <a:pt x="243372" y="4157196"/>
                </a:moveTo>
                <a:cubicBezTo>
                  <a:pt x="243372" y="4215083"/>
                  <a:pt x="236750" y="4262867"/>
                  <a:pt x="223507" y="4300547"/>
                </a:cubicBezTo>
                <a:cubicBezTo>
                  <a:pt x="210264" y="4338228"/>
                  <a:pt x="189717" y="4365670"/>
                  <a:pt x="161866" y="4382872"/>
                </a:cubicBezTo>
                <a:lnTo>
                  <a:pt x="180707" y="4408265"/>
                </a:lnTo>
                <a:cubicBezTo>
                  <a:pt x="196544" y="4397616"/>
                  <a:pt x="210196" y="4383759"/>
                  <a:pt x="221664" y="4366694"/>
                </a:cubicBezTo>
                <a:cubicBezTo>
                  <a:pt x="233132" y="4349628"/>
                  <a:pt x="242552" y="4330241"/>
                  <a:pt x="249925" y="4308534"/>
                </a:cubicBezTo>
                <a:cubicBezTo>
                  <a:pt x="257297" y="4286826"/>
                  <a:pt x="262758" y="4263549"/>
                  <a:pt x="266308" y="4238701"/>
                </a:cubicBezTo>
                <a:cubicBezTo>
                  <a:pt x="269858" y="4213854"/>
                  <a:pt x="271769" y="4188324"/>
                  <a:pt x="272042" y="4162111"/>
                </a:cubicBezTo>
                <a:close/>
                <a:moveTo>
                  <a:pt x="193813" y="4153919"/>
                </a:moveTo>
                <a:lnTo>
                  <a:pt x="172925" y="4166616"/>
                </a:lnTo>
                <a:lnTo>
                  <a:pt x="195451" y="4243616"/>
                </a:lnTo>
                <a:lnTo>
                  <a:pt x="215930" y="4229281"/>
                </a:lnTo>
                <a:close/>
                <a:moveTo>
                  <a:pt x="183879" y="3642751"/>
                </a:moveTo>
                <a:lnTo>
                  <a:pt x="156847" y="3652171"/>
                </a:lnTo>
                <a:lnTo>
                  <a:pt x="172820" y="3732038"/>
                </a:lnTo>
                <a:lnTo>
                  <a:pt x="119985" y="3756203"/>
                </a:lnTo>
                <a:lnTo>
                  <a:pt x="129405" y="3786511"/>
                </a:lnTo>
                <a:lnTo>
                  <a:pt x="177735" y="3761118"/>
                </a:lnTo>
                <a:lnTo>
                  <a:pt x="206405" y="3927405"/>
                </a:lnTo>
                <a:lnTo>
                  <a:pt x="233437" y="3916347"/>
                </a:lnTo>
                <a:lnTo>
                  <a:pt x="201490" y="3748421"/>
                </a:lnTo>
                <a:lnTo>
                  <a:pt x="248182" y="3724256"/>
                </a:lnTo>
                <a:lnTo>
                  <a:pt x="225655" y="3796341"/>
                </a:lnTo>
                <a:lnTo>
                  <a:pt x="246543" y="3813953"/>
                </a:lnTo>
                <a:lnTo>
                  <a:pt x="281767" y="3706644"/>
                </a:lnTo>
                <a:lnTo>
                  <a:pt x="268661" y="3685756"/>
                </a:lnTo>
                <a:lnTo>
                  <a:pt x="196985" y="3720979"/>
                </a:lnTo>
                <a:close/>
                <a:moveTo>
                  <a:pt x="138825" y="3214316"/>
                </a:moveTo>
                <a:lnTo>
                  <a:pt x="138825" y="3245035"/>
                </a:lnTo>
                <a:lnTo>
                  <a:pt x="203129" y="3245035"/>
                </a:lnTo>
                <a:lnTo>
                  <a:pt x="203129" y="3365040"/>
                </a:lnTo>
                <a:lnTo>
                  <a:pt x="119985" y="3365040"/>
                </a:lnTo>
                <a:lnTo>
                  <a:pt x="119985" y="3395348"/>
                </a:lnTo>
                <a:lnTo>
                  <a:pt x="276442" y="3395348"/>
                </a:lnTo>
                <a:lnTo>
                  <a:pt x="276442" y="3365040"/>
                </a:lnTo>
                <a:lnTo>
                  <a:pt x="230160" y="3365040"/>
                </a:lnTo>
                <a:lnTo>
                  <a:pt x="230160" y="3214316"/>
                </a:lnTo>
                <a:close/>
                <a:moveTo>
                  <a:pt x="196575" y="2664647"/>
                </a:moveTo>
                <a:lnTo>
                  <a:pt x="196575" y="2736733"/>
                </a:lnTo>
                <a:lnTo>
                  <a:pt x="122852" y="2736733"/>
                </a:lnTo>
                <a:lnTo>
                  <a:pt x="122852" y="2767041"/>
                </a:lnTo>
                <a:lnTo>
                  <a:pt x="188793" y="2767041"/>
                </a:lnTo>
                <a:cubicBezTo>
                  <a:pt x="181148" y="2792708"/>
                  <a:pt x="171728" y="2816736"/>
                  <a:pt x="160533" y="2839127"/>
                </a:cubicBezTo>
                <a:cubicBezTo>
                  <a:pt x="149338" y="2861517"/>
                  <a:pt x="135822" y="2882268"/>
                  <a:pt x="119985" y="2901382"/>
                </a:cubicBezTo>
                <a:lnTo>
                  <a:pt x="139235" y="2923909"/>
                </a:lnTo>
                <a:cubicBezTo>
                  <a:pt x="151795" y="2907526"/>
                  <a:pt x="162922" y="2890665"/>
                  <a:pt x="172615" y="2873326"/>
                </a:cubicBezTo>
                <a:cubicBezTo>
                  <a:pt x="182308" y="2855987"/>
                  <a:pt x="190295" y="2837078"/>
                  <a:pt x="196575" y="2816600"/>
                </a:cubicBezTo>
                <a:lnTo>
                  <a:pt x="196575" y="2914079"/>
                </a:lnTo>
                <a:cubicBezTo>
                  <a:pt x="196575" y="2917355"/>
                  <a:pt x="196029" y="2919813"/>
                  <a:pt x="194937" y="2921451"/>
                </a:cubicBezTo>
                <a:cubicBezTo>
                  <a:pt x="193845" y="2923089"/>
                  <a:pt x="191797" y="2923909"/>
                  <a:pt x="188793" y="2923909"/>
                </a:cubicBezTo>
                <a:lnTo>
                  <a:pt x="172820" y="2923909"/>
                </a:lnTo>
                <a:lnTo>
                  <a:pt x="177325" y="2954217"/>
                </a:lnTo>
                <a:lnTo>
                  <a:pt x="191660" y="2954217"/>
                </a:lnTo>
                <a:cubicBezTo>
                  <a:pt x="213231" y="2954217"/>
                  <a:pt x="224017" y="2943568"/>
                  <a:pt x="224017" y="2922270"/>
                </a:cubicBezTo>
                <a:lnTo>
                  <a:pt x="224017" y="2767041"/>
                </a:lnTo>
                <a:lnTo>
                  <a:pt x="278081" y="2767041"/>
                </a:lnTo>
                <a:lnTo>
                  <a:pt x="278081" y="2736733"/>
                </a:lnTo>
                <a:lnTo>
                  <a:pt x="224017" y="2736733"/>
                </a:lnTo>
                <a:lnTo>
                  <a:pt x="224017" y="2664647"/>
                </a:lnTo>
                <a:close/>
                <a:moveTo>
                  <a:pt x="259755" y="2201294"/>
                </a:moveTo>
                <a:lnTo>
                  <a:pt x="129510" y="2206209"/>
                </a:lnTo>
                <a:lnTo>
                  <a:pt x="129510" y="2236518"/>
                </a:lnTo>
                <a:lnTo>
                  <a:pt x="243372" y="2236518"/>
                </a:lnTo>
                <a:cubicBezTo>
                  <a:pt x="238730" y="2260000"/>
                  <a:pt x="229173" y="2279250"/>
                  <a:pt x="214701" y="2294268"/>
                </a:cubicBezTo>
                <a:lnTo>
                  <a:pt x="214701" y="2260683"/>
                </a:lnTo>
                <a:lnTo>
                  <a:pt x="187260" y="2259045"/>
                </a:lnTo>
                <a:lnTo>
                  <a:pt x="187260" y="2345465"/>
                </a:lnTo>
                <a:cubicBezTo>
                  <a:pt x="187260" y="2381234"/>
                  <a:pt x="175519" y="2412089"/>
                  <a:pt x="152036" y="2438029"/>
                </a:cubicBezTo>
                <a:lnTo>
                  <a:pt x="172925" y="2458917"/>
                </a:lnTo>
                <a:cubicBezTo>
                  <a:pt x="200776" y="2431066"/>
                  <a:pt x="214701" y="2393249"/>
                  <a:pt x="214701" y="2345465"/>
                </a:cubicBezTo>
                <a:lnTo>
                  <a:pt x="214701" y="2310241"/>
                </a:lnTo>
                <a:lnTo>
                  <a:pt x="227398" y="2326215"/>
                </a:lnTo>
                <a:cubicBezTo>
                  <a:pt x="238047" y="2314474"/>
                  <a:pt x="247331" y="2300958"/>
                  <a:pt x="255249" y="2285667"/>
                </a:cubicBezTo>
                <a:cubicBezTo>
                  <a:pt x="263168" y="2270376"/>
                  <a:pt x="270950" y="2252355"/>
                  <a:pt x="278595" y="2231603"/>
                </a:cubicBezTo>
                <a:close/>
                <a:moveTo>
                  <a:pt x="225550" y="1627461"/>
                </a:moveTo>
                <a:lnTo>
                  <a:pt x="225550" y="1728217"/>
                </a:lnTo>
                <a:lnTo>
                  <a:pt x="180497" y="1728217"/>
                </a:lnTo>
                <a:lnTo>
                  <a:pt x="180497" y="1640568"/>
                </a:lnTo>
                <a:lnTo>
                  <a:pt x="148550" y="1640568"/>
                </a:lnTo>
                <a:lnTo>
                  <a:pt x="148550" y="1728217"/>
                </a:lnTo>
                <a:lnTo>
                  <a:pt x="110460" y="1728217"/>
                </a:lnTo>
                <a:lnTo>
                  <a:pt x="110460" y="1763440"/>
                </a:lnTo>
                <a:lnTo>
                  <a:pt x="148550" y="1763440"/>
                </a:lnTo>
                <a:lnTo>
                  <a:pt x="148550" y="1848222"/>
                </a:lnTo>
                <a:lnTo>
                  <a:pt x="180497" y="1848222"/>
                </a:lnTo>
                <a:lnTo>
                  <a:pt x="180497" y="1763440"/>
                </a:lnTo>
                <a:lnTo>
                  <a:pt x="225550" y="1763440"/>
                </a:lnTo>
                <a:lnTo>
                  <a:pt x="225550" y="1787605"/>
                </a:lnTo>
                <a:cubicBezTo>
                  <a:pt x="225550" y="1820644"/>
                  <a:pt x="220772" y="1849997"/>
                  <a:pt x="211215" y="1875664"/>
                </a:cubicBezTo>
                <a:cubicBezTo>
                  <a:pt x="201659" y="1901331"/>
                  <a:pt x="186641" y="1923175"/>
                  <a:pt x="166162" y="1941196"/>
                </a:cubicBezTo>
                <a:lnTo>
                  <a:pt x="188689" y="1969866"/>
                </a:lnTo>
                <a:cubicBezTo>
                  <a:pt x="212444" y="1948568"/>
                  <a:pt x="229851" y="1922833"/>
                  <a:pt x="240909" y="1892661"/>
                </a:cubicBezTo>
                <a:cubicBezTo>
                  <a:pt x="251968" y="1862489"/>
                  <a:pt x="257497" y="1826924"/>
                  <a:pt x="257497" y="1785967"/>
                </a:cubicBezTo>
                <a:lnTo>
                  <a:pt x="257497" y="1763440"/>
                </a:lnTo>
                <a:lnTo>
                  <a:pt x="300503" y="1763440"/>
                </a:lnTo>
                <a:lnTo>
                  <a:pt x="300503" y="1728217"/>
                </a:lnTo>
                <a:lnTo>
                  <a:pt x="257497" y="1728217"/>
                </a:lnTo>
                <a:lnTo>
                  <a:pt x="257497" y="1627461"/>
                </a:lnTo>
                <a:close/>
                <a:moveTo>
                  <a:pt x="178964" y="1132266"/>
                </a:moveTo>
                <a:cubicBezTo>
                  <a:pt x="174868" y="1171039"/>
                  <a:pt x="168110" y="1205785"/>
                  <a:pt x="158690" y="1236503"/>
                </a:cubicBezTo>
                <a:cubicBezTo>
                  <a:pt x="149269" y="1267221"/>
                  <a:pt x="136368" y="1293775"/>
                  <a:pt x="119985" y="1316165"/>
                </a:cubicBezTo>
                <a:lnTo>
                  <a:pt x="144150" y="1338692"/>
                </a:lnTo>
                <a:cubicBezTo>
                  <a:pt x="165175" y="1306472"/>
                  <a:pt x="180056" y="1272340"/>
                  <a:pt x="188793" y="1236298"/>
                </a:cubicBezTo>
                <a:lnTo>
                  <a:pt x="244905" y="1236298"/>
                </a:lnTo>
                <a:cubicBezTo>
                  <a:pt x="238352" y="1334323"/>
                  <a:pt x="207361" y="1410095"/>
                  <a:pt x="151932" y="1463613"/>
                </a:cubicBezTo>
                <a:lnTo>
                  <a:pt x="171182" y="1492283"/>
                </a:lnTo>
                <a:cubicBezTo>
                  <a:pt x="202036" y="1463339"/>
                  <a:pt x="226679" y="1426819"/>
                  <a:pt x="245110" y="1382721"/>
                </a:cubicBezTo>
                <a:cubicBezTo>
                  <a:pt x="263541" y="1338623"/>
                  <a:pt x="275623" y="1285584"/>
                  <a:pt x="281357" y="1223601"/>
                </a:cubicBezTo>
                <a:lnTo>
                  <a:pt x="262517" y="1196160"/>
                </a:lnTo>
                <a:lnTo>
                  <a:pt x="196575" y="1201075"/>
                </a:lnTo>
                <a:cubicBezTo>
                  <a:pt x="200398" y="1188787"/>
                  <a:pt x="203265" y="1177729"/>
                  <a:pt x="205176" y="1167899"/>
                </a:cubicBezTo>
                <a:cubicBezTo>
                  <a:pt x="207088" y="1158069"/>
                  <a:pt x="209136" y="1149878"/>
                  <a:pt x="211320" y="1143325"/>
                </a:cubicBezTo>
                <a:close/>
                <a:moveTo>
                  <a:pt x="264050" y="683353"/>
                </a:moveTo>
                <a:lnTo>
                  <a:pt x="110460" y="691135"/>
                </a:lnTo>
                <a:lnTo>
                  <a:pt x="112098" y="726358"/>
                </a:lnTo>
                <a:lnTo>
                  <a:pt x="249715" y="721853"/>
                </a:lnTo>
                <a:cubicBezTo>
                  <a:pt x="246439" y="733594"/>
                  <a:pt x="241865" y="745540"/>
                  <a:pt x="235995" y="757691"/>
                </a:cubicBezTo>
                <a:cubicBezTo>
                  <a:pt x="230124" y="769841"/>
                  <a:pt x="222410" y="782880"/>
                  <a:pt x="212854" y="796805"/>
                </a:cubicBezTo>
                <a:lnTo>
                  <a:pt x="212854" y="748885"/>
                </a:lnTo>
                <a:lnTo>
                  <a:pt x="180907" y="748885"/>
                </a:lnTo>
                <a:lnTo>
                  <a:pt x="180907" y="820970"/>
                </a:lnTo>
                <a:cubicBezTo>
                  <a:pt x="180907" y="854009"/>
                  <a:pt x="177152" y="883021"/>
                  <a:pt x="169643" y="908005"/>
                </a:cubicBezTo>
                <a:cubicBezTo>
                  <a:pt x="162135" y="932989"/>
                  <a:pt x="150462" y="954082"/>
                  <a:pt x="134625" y="971284"/>
                </a:cubicBezTo>
                <a:lnTo>
                  <a:pt x="157151" y="998316"/>
                </a:lnTo>
                <a:cubicBezTo>
                  <a:pt x="176265" y="977837"/>
                  <a:pt x="190327" y="952512"/>
                  <a:pt x="199338" y="922340"/>
                </a:cubicBezTo>
                <a:cubicBezTo>
                  <a:pt x="208348" y="892168"/>
                  <a:pt x="212854" y="857286"/>
                  <a:pt x="212854" y="817694"/>
                </a:cubicBezTo>
                <a:lnTo>
                  <a:pt x="227189" y="833667"/>
                </a:lnTo>
                <a:cubicBezTo>
                  <a:pt x="232377" y="826841"/>
                  <a:pt x="237496" y="819332"/>
                  <a:pt x="242548" y="811140"/>
                </a:cubicBezTo>
                <a:cubicBezTo>
                  <a:pt x="247599" y="802949"/>
                  <a:pt x="252651" y="794007"/>
                  <a:pt x="257702" y="784313"/>
                </a:cubicBezTo>
                <a:cubicBezTo>
                  <a:pt x="262753" y="774620"/>
                  <a:pt x="267737" y="763971"/>
                  <a:pt x="272652" y="752366"/>
                </a:cubicBezTo>
                <a:cubicBezTo>
                  <a:pt x="277566" y="740762"/>
                  <a:pt x="282754" y="727860"/>
                  <a:pt x="288215" y="713662"/>
                </a:cubicBezTo>
                <a:close/>
                <a:moveTo>
                  <a:pt x="206405" y="253280"/>
                </a:moveTo>
                <a:cubicBezTo>
                  <a:pt x="221969" y="253280"/>
                  <a:pt x="234120" y="257922"/>
                  <a:pt x="242857" y="267206"/>
                </a:cubicBezTo>
                <a:cubicBezTo>
                  <a:pt x="251595" y="276489"/>
                  <a:pt x="255964" y="289732"/>
                  <a:pt x="255964" y="306934"/>
                </a:cubicBezTo>
                <a:cubicBezTo>
                  <a:pt x="255964" y="322498"/>
                  <a:pt x="251595" y="334854"/>
                  <a:pt x="242857" y="344001"/>
                </a:cubicBezTo>
                <a:cubicBezTo>
                  <a:pt x="234120" y="353148"/>
                  <a:pt x="221969" y="357722"/>
                  <a:pt x="206405" y="357722"/>
                </a:cubicBezTo>
                <a:cubicBezTo>
                  <a:pt x="191387" y="357722"/>
                  <a:pt x="179373" y="352943"/>
                  <a:pt x="170363" y="343387"/>
                </a:cubicBezTo>
                <a:cubicBezTo>
                  <a:pt x="161352" y="333830"/>
                  <a:pt x="156847" y="321133"/>
                  <a:pt x="156847" y="305296"/>
                </a:cubicBezTo>
                <a:cubicBezTo>
                  <a:pt x="156847" y="289732"/>
                  <a:pt x="161420" y="277172"/>
                  <a:pt x="170567" y="267615"/>
                </a:cubicBezTo>
                <a:cubicBezTo>
                  <a:pt x="179715" y="258058"/>
                  <a:pt x="191660" y="253280"/>
                  <a:pt x="206405" y="253280"/>
                </a:cubicBezTo>
                <a:close/>
                <a:moveTo>
                  <a:pt x="207224" y="222971"/>
                </a:moveTo>
                <a:cubicBezTo>
                  <a:pt x="179919" y="222971"/>
                  <a:pt x="158553" y="230822"/>
                  <a:pt x="143126" y="246522"/>
                </a:cubicBezTo>
                <a:cubicBezTo>
                  <a:pt x="127698" y="262223"/>
                  <a:pt x="119985" y="283725"/>
                  <a:pt x="119985" y="311030"/>
                </a:cubicBezTo>
                <a:cubicBezTo>
                  <a:pt x="119985" y="323044"/>
                  <a:pt x="121896" y="335400"/>
                  <a:pt x="125719" y="348097"/>
                </a:cubicBezTo>
                <a:cubicBezTo>
                  <a:pt x="129542" y="360794"/>
                  <a:pt x="135549" y="374173"/>
                  <a:pt x="143740" y="388235"/>
                </a:cubicBezTo>
                <a:cubicBezTo>
                  <a:pt x="151932" y="402297"/>
                  <a:pt x="162376" y="417247"/>
                  <a:pt x="175073" y="433084"/>
                </a:cubicBezTo>
                <a:cubicBezTo>
                  <a:pt x="187769" y="448920"/>
                  <a:pt x="202992" y="465850"/>
                  <a:pt x="220740" y="483871"/>
                </a:cubicBezTo>
                <a:lnTo>
                  <a:pt x="269480" y="483871"/>
                </a:lnTo>
                <a:cubicBezTo>
                  <a:pt x="249820" y="464757"/>
                  <a:pt x="232823" y="446873"/>
                  <a:pt x="218488" y="430217"/>
                </a:cubicBezTo>
                <a:cubicBezTo>
                  <a:pt x="204152" y="413561"/>
                  <a:pt x="191797" y="397723"/>
                  <a:pt x="181421" y="382706"/>
                </a:cubicBezTo>
                <a:cubicBezTo>
                  <a:pt x="190978" y="387075"/>
                  <a:pt x="201490" y="389259"/>
                  <a:pt x="212958" y="389259"/>
                </a:cubicBezTo>
                <a:cubicBezTo>
                  <a:pt x="224699" y="389259"/>
                  <a:pt x="235485" y="387211"/>
                  <a:pt x="245315" y="383115"/>
                </a:cubicBezTo>
                <a:cubicBezTo>
                  <a:pt x="255145" y="379020"/>
                  <a:pt x="263541" y="373286"/>
                  <a:pt x="270504" y="365913"/>
                </a:cubicBezTo>
                <a:cubicBezTo>
                  <a:pt x="277466" y="358541"/>
                  <a:pt x="282927" y="349871"/>
                  <a:pt x="286887" y="339905"/>
                </a:cubicBezTo>
                <a:cubicBezTo>
                  <a:pt x="290846" y="329939"/>
                  <a:pt x="292825" y="319085"/>
                  <a:pt x="292825" y="307344"/>
                </a:cubicBezTo>
                <a:cubicBezTo>
                  <a:pt x="292825" y="294511"/>
                  <a:pt x="290778" y="282906"/>
                  <a:pt x="286682" y="272530"/>
                </a:cubicBezTo>
                <a:cubicBezTo>
                  <a:pt x="282586" y="262154"/>
                  <a:pt x="276716" y="253280"/>
                  <a:pt x="269070" y="245908"/>
                </a:cubicBezTo>
                <a:cubicBezTo>
                  <a:pt x="261425" y="238535"/>
                  <a:pt x="252346" y="232870"/>
                  <a:pt x="241833" y="228910"/>
                </a:cubicBezTo>
                <a:cubicBezTo>
                  <a:pt x="231321" y="224951"/>
                  <a:pt x="219785" y="222971"/>
                  <a:pt x="207224" y="222971"/>
                </a:cubicBezTo>
                <a:close/>
                <a:moveTo>
                  <a:pt x="0" y="0"/>
                </a:moveTo>
                <a:lnTo>
                  <a:pt x="408562" y="0"/>
                </a:lnTo>
                <a:lnTo>
                  <a:pt x="408562" y="6986528"/>
                </a:lnTo>
                <a:lnTo>
                  <a:pt x="0" y="6986528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/>
          </a:p>
        </p:txBody>
      </p:sp>
      <p:sp>
        <p:nvSpPr>
          <p:cNvPr id="51" name="green 6">
            <a:extLst>
              <a:ext uri="{FF2B5EF4-FFF2-40B4-BE49-F238E27FC236}">
                <a16:creationId xmlns:a16="http://schemas.microsoft.com/office/drawing/2014/main" id="{2D4D00FE-738F-FAE3-CFB3-0FD58065BA1A}"/>
              </a:ext>
            </a:extLst>
          </p:cNvPr>
          <p:cNvSpPr/>
          <p:nvPr/>
        </p:nvSpPr>
        <p:spPr>
          <a:xfrm flipH="1">
            <a:off x="11763644" y="6858000"/>
            <a:ext cx="332836" cy="6858000"/>
          </a:xfrm>
          <a:prstGeom prst="rect">
            <a:avLst/>
          </a:prstGeom>
          <a:gradFill>
            <a:gsLst>
              <a:gs pos="0">
                <a:srgbClr val="00E500">
                  <a:alpha val="0"/>
                </a:srgbClr>
              </a:gs>
              <a:gs pos="80000">
                <a:srgbClr val="00E500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Matrix 6">
            <a:extLst>
              <a:ext uri="{FF2B5EF4-FFF2-40B4-BE49-F238E27FC236}">
                <a16:creationId xmlns:a16="http://schemas.microsoft.com/office/drawing/2014/main" id="{0B4C86FE-9BF2-6DC1-5FCB-FDCD747A2FBD}"/>
              </a:ext>
            </a:extLst>
          </p:cNvPr>
          <p:cNvSpPr/>
          <p:nvPr/>
        </p:nvSpPr>
        <p:spPr>
          <a:xfrm flipH="1">
            <a:off x="11725073" y="-25352"/>
            <a:ext cx="466927" cy="6830885"/>
          </a:xfrm>
          <a:custGeom>
            <a:avLst/>
            <a:gdLst/>
            <a:ahLst/>
            <a:cxnLst/>
            <a:rect l="l" t="t" r="r" b="b"/>
            <a:pathLst>
              <a:path w="466927" h="6830885">
                <a:moveTo>
                  <a:pt x="214723" y="6463914"/>
                </a:moveTo>
                <a:cubicBezTo>
                  <a:pt x="195882" y="6463914"/>
                  <a:pt x="174584" y="6468283"/>
                  <a:pt x="150829" y="6477020"/>
                </a:cubicBezTo>
                <a:lnTo>
                  <a:pt x="150829" y="6513882"/>
                </a:lnTo>
                <a:cubicBezTo>
                  <a:pt x="162297" y="6507602"/>
                  <a:pt x="173355" y="6503028"/>
                  <a:pt x="184004" y="6500161"/>
                </a:cubicBezTo>
                <a:cubicBezTo>
                  <a:pt x="194653" y="6497294"/>
                  <a:pt x="205712" y="6495861"/>
                  <a:pt x="217180" y="6495861"/>
                </a:cubicBezTo>
                <a:cubicBezTo>
                  <a:pt x="235201" y="6495861"/>
                  <a:pt x="249605" y="6500707"/>
                  <a:pt x="260390" y="6510400"/>
                </a:cubicBezTo>
                <a:cubicBezTo>
                  <a:pt x="271176" y="6520094"/>
                  <a:pt x="276568" y="6533132"/>
                  <a:pt x="276568" y="6549515"/>
                </a:cubicBezTo>
                <a:cubicBezTo>
                  <a:pt x="276568" y="6566171"/>
                  <a:pt x="270766" y="6578390"/>
                  <a:pt x="259161" y="6586172"/>
                </a:cubicBezTo>
                <a:cubicBezTo>
                  <a:pt x="247557" y="6593954"/>
                  <a:pt x="229331" y="6597845"/>
                  <a:pt x="204483" y="6597845"/>
                </a:cubicBezTo>
                <a:cubicBezTo>
                  <a:pt x="204210" y="6597845"/>
                  <a:pt x="202640" y="6597708"/>
                  <a:pt x="199773" y="6597435"/>
                </a:cubicBezTo>
                <a:cubicBezTo>
                  <a:pt x="196906" y="6597162"/>
                  <a:pt x="194107" y="6597026"/>
                  <a:pt x="191377" y="6597026"/>
                </a:cubicBezTo>
                <a:lnTo>
                  <a:pt x="191377" y="6622829"/>
                </a:lnTo>
                <a:lnTo>
                  <a:pt x="260185" y="6693276"/>
                </a:lnTo>
                <a:lnTo>
                  <a:pt x="150829" y="6693276"/>
                </a:lnTo>
                <a:lnTo>
                  <a:pt x="150829" y="6724404"/>
                </a:lnTo>
                <a:lnTo>
                  <a:pt x="304829" y="6724404"/>
                </a:lnTo>
                <a:lnTo>
                  <a:pt x="304829" y="6689180"/>
                </a:lnTo>
                <a:lnTo>
                  <a:pt x="238887" y="6623238"/>
                </a:lnTo>
                <a:cubicBezTo>
                  <a:pt x="262643" y="6622146"/>
                  <a:pt x="281142" y="6614842"/>
                  <a:pt x="294385" y="6601326"/>
                </a:cubicBezTo>
                <a:cubicBezTo>
                  <a:pt x="307628" y="6587810"/>
                  <a:pt x="314249" y="6569857"/>
                  <a:pt x="314249" y="6547467"/>
                </a:cubicBezTo>
                <a:cubicBezTo>
                  <a:pt x="314249" y="6534634"/>
                  <a:pt x="311997" y="6523097"/>
                  <a:pt x="307491" y="6512858"/>
                </a:cubicBezTo>
                <a:cubicBezTo>
                  <a:pt x="302986" y="6502619"/>
                  <a:pt x="296433" y="6493881"/>
                  <a:pt x="287832" y="6486645"/>
                </a:cubicBezTo>
                <a:cubicBezTo>
                  <a:pt x="279231" y="6479409"/>
                  <a:pt x="268786" y="6473812"/>
                  <a:pt x="256499" y="6469853"/>
                </a:cubicBezTo>
                <a:cubicBezTo>
                  <a:pt x="244212" y="6465893"/>
                  <a:pt x="230286" y="6463914"/>
                  <a:pt x="214723" y="6463914"/>
                </a:cubicBezTo>
                <a:close/>
                <a:moveTo>
                  <a:pt x="150829" y="5978139"/>
                </a:moveTo>
                <a:lnTo>
                  <a:pt x="150829" y="6008447"/>
                </a:lnTo>
                <a:lnTo>
                  <a:pt x="276159" y="6008447"/>
                </a:lnTo>
                <a:cubicBezTo>
                  <a:pt x="276159" y="6010359"/>
                  <a:pt x="275817" y="6012338"/>
                  <a:pt x="275135" y="6014386"/>
                </a:cubicBezTo>
                <a:cubicBezTo>
                  <a:pt x="274452" y="6016434"/>
                  <a:pt x="272814" y="6019369"/>
                  <a:pt x="270220" y="6023192"/>
                </a:cubicBezTo>
                <a:cubicBezTo>
                  <a:pt x="267626" y="6027015"/>
                  <a:pt x="263735" y="6032134"/>
                  <a:pt x="258547" y="6038551"/>
                </a:cubicBezTo>
                <a:cubicBezTo>
                  <a:pt x="253359" y="6044968"/>
                  <a:pt x="246396" y="6053500"/>
                  <a:pt x="237659" y="6064150"/>
                </a:cubicBezTo>
                <a:cubicBezTo>
                  <a:pt x="220457" y="6084628"/>
                  <a:pt x="207760" y="6106063"/>
                  <a:pt x="199568" y="6128453"/>
                </a:cubicBezTo>
                <a:cubicBezTo>
                  <a:pt x="191377" y="6150843"/>
                  <a:pt x="187281" y="6175281"/>
                  <a:pt x="187281" y="6201767"/>
                </a:cubicBezTo>
                <a:lnTo>
                  <a:pt x="187281" y="6234942"/>
                </a:lnTo>
                <a:lnTo>
                  <a:pt x="222504" y="6234942"/>
                </a:lnTo>
                <a:lnTo>
                  <a:pt x="222504" y="6199719"/>
                </a:lnTo>
                <a:cubicBezTo>
                  <a:pt x="222504" y="6177602"/>
                  <a:pt x="225918" y="6157260"/>
                  <a:pt x="232744" y="6138692"/>
                </a:cubicBezTo>
                <a:cubicBezTo>
                  <a:pt x="239570" y="6120125"/>
                  <a:pt x="250356" y="6101830"/>
                  <a:pt x="265100" y="6083809"/>
                </a:cubicBezTo>
                <a:cubicBezTo>
                  <a:pt x="269742" y="6078075"/>
                  <a:pt x="273497" y="6073501"/>
                  <a:pt x="276364" y="6070088"/>
                </a:cubicBezTo>
                <a:cubicBezTo>
                  <a:pt x="279231" y="6066675"/>
                  <a:pt x="281415" y="6064081"/>
                  <a:pt x="282917" y="6062306"/>
                </a:cubicBezTo>
                <a:cubicBezTo>
                  <a:pt x="284419" y="6060532"/>
                  <a:pt x="285579" y="6059235"/>
                  <a:pt x="286398" y="6058416"/>
                </a:cubicBezTo>
                <a:cubicBezTo>
                  <a:pt x="287217" y="6057596"/>
                  <a:pt x="287900" y="6056777"/>
                  <a:pt x="288446" y="6055958"/>
                </a:cubicBezTo>
                <a:cubicBezTo>
                  <a:pt x="308925" y="6031110"/>
                  <a:pt x="319164" y="6009130"/>
                  <a:pt x="319164" y="5990016"/>
                </a:cubicBezTo>
                <a:lnTo>
                  <a:pt x="319164" y="5978139"/>
                </a:lnTo>
                <a:close/>
                <a:moveTo>
                  <a:pt x="150829" y="5512433"/>
                </a:moveTo>
                <a:lnTo>
                  <a:pt x="150829" y="5749167"/>
                </a:lnTo>
                <a:lnTo>
                  <a:pt x="184824" y="5749167"/>
                </a:lnTo>
                <a:lnTo>
                  <a:pt x="184824" y="5639810"/>
                </a:lnTo>
                <a:lnTo>
                  <a:pt x="258137" y="5639810"/>
                </a:lnTo>
                <a:lnTo>
                  <a:pt x="258137" y="5608683"/>
                </a:lnTo>
                <a:lnTo>
                  <a:pt x="184824" y="5608683"/>
                </a:lnTo>
                <a:lnTo>
                  <a:pt x="184824" y="5542332"/>
                </a:lnTo>
                <a:lnTo>
                  <a:pt x="274111" y="5542332"/>
                </a:lnTo>
                <a:lnTo>
                  <a:pt x="274111" y="5512433"/>
                </a:lnTo>
                <a:close/>
                <a:moveTo>
                  <a:pt x="169669" y="5069663"/>
                </a:moveTo>
                <a:lnTo>
                  <a:pt x="169669" y="5100381"/>
                </a:lnTo>
                <a:lnTo>
                  <a:pt x="233973" y="5100381"/>
                </a:lnTo>
                <a:lnTo>
                  <a:pt x="233973" y="5220387"/>
                </a:lnTo>
                <a:lnTo>
                  <a:pt x="150829" y="5220387"/>
                </a:lnTo>
                <a:lnTo>
                  <a:pt x="150829" y="5250695"/>
                </a:lnTo>
                <a:lnTo>
                  <a:pt x="307286" y="5250695"/>
                </a:lnTo>
                <a:lnTo>
                  <a:pt x="307286" y="5220387"/>
                </a:lnTo>
                <a:lnTo>
                  <a:pt x="261004" y="5220387"/>
                </a:lnTo>
                <a:lnTo>
                  <a:pt x="261004" y="5069663"/>
                </a:lnTo>
                <a:close/>
                <a:moveTo>
                  <a:pt x="214723" y="4517023"/>
                </a:moveTo>
                <a:lnTo>
                  <a:pt x="187691" y="4526443"/>
                </a:lnTo>
                <a:lnTo>
                  <a:pt x="203664" y="4606310"/>
                </a:lnTo>
                <a:lnTo>
                  <a:pt x="150829" y="4630475"/>
                </a:lnTo>
                <a:lnTo>
                  <a:pt x="160249" y="4660784"/>
                </a:lnTo>
                <a:lnTo>
                  <a:pt x="208579" y="4635390"/>
                </a:lnTo>
                <a:lnTo>
                  <a:pt x="237249" y="4801677"/>
                </a:lnTo>
                <a:lnTo>
                  <a:pt x="264281" y="4790619"/>
                </a:lnTo>
                <a:lnTo>
                  <a:pt x="232334" y="4622693"/>
                </a:lnTo>
                <a:lnTo>
                  <a:pt x="279026" y="4598528"/>
                </a:lnTo>
                <a:lnTo>
                  <a:pt x="256499" y="4670613"/>
                </a:lnTo>
                <a:lnTo>
                  <a:pt x="277388" y="4688225"/>
                </a:lnTo>
                <a:lnTo>
                  <a:pt x="312611" y="4580916"/>
                </a:lnTo>
                <a:lnTo>
                  <a:pt x="299505" y="4560028"/>
                </a:lnTo>
                <a:lnTo>
                  <a:pt x="227829" y="4595252"/>
                </a:lnTo>
                <a:close/>
                <a:moveTo>
                  <a:pt x="281074" y="4056641"/>
                </a:moveTo>
                <a:lnTo>
                  <a:pt x="150829" y="4061556"/>
                </a:lnTo>
                <a:lnTo>
                  <a:pt x="150829" y="4091865"/>
                </a:lnTo>
                <a:lnTo>
                  <a:pt x="264691" y="4091865"/>
                </a:lnTo>
                <a:cubicBezTo>
                  <a:pt x="260049" y="4115347"/>
                  <a:pt x="250492" y="4134597"/>
                  <a:pt x="236020" y="4149615"/>
                </a:cubicBezTo>
                <a:lnTo>
                  <a:pt x="236020" y="4116030"/>
                </a:lnTo>
                <a:lnTo>
                  <a:pt x="208579" y="4114392"/>
                </a:lnTo>
                <a:lnTo>
                  <a:pt x="208579" y="4200812"/>
                </a:lnTo>
                <a:cubicBezTo>
                  <a:pt x="208579" y="4236581"/>
                  <a:pt x="196838" y="4267436"/>
                  <a:pt x="173355" y="4293376"/>
                </a:cubicBezTo>
                <a:lnTo>
                  <a:pt x="194244" y="4314264"/>
                </a:lnTo>
                <a:cubicBezTo>
                  <a:pt x="222095" y="4286413"/>
                  <a:pt x="236020" y="4248596"/>
                  <a:pt x="236020" y="4200812"/>
                </a:cubicBezTo>
                <a:lnTo>
                  <a:pt x="236020" y="4165589"/>
                </a:lnTo>
                <a:lnTo>
                  <a:pt x="248717" y="4181562"/>
                </a:lnTo>
                <a:cubicBezTo>
                  <a:pt x="259366" y="4169821"/>
                  <a:pt x="268650" y="4156305"/>
                  <a:pt x="276568" y="4141014"/>
                </a:cubicBezTo>
                <a:cubicBezTo>
                  <a:pt x="284487" y="4125723"/>
                  <a:pt x="292269" y="4107702"/>
                  <a:pt x="299914" y="4086950"/>
                </a:cubicBezTo>
                <a:close/>
                <a:moveTo>
                  <a:pt x="150829" y="3551616"/>
                </a:moveTo>
                <a:lnTo>
                  <a:pt x="150829" y="3586840"/>
                </a:lnTo>
                <a:lnTo>
                  <a:pt x="263052" y="3586840"/>
                </a:lnTo>
                <a:lnTo>
                  <a:pt x="263052" y="3735925"/>
                </a:lnTo>
                <a:lnTo>
                  <a:pt x="150829" y="3735925"/>
                </a:lnTo>
                <a:lnTo>
                  <a:pt x="150829" y="3771149"/>
                </a:lnTo>
                <a:lnTo>
                  <a:pt x="263052" y="3771149"/>
                </a:lnTo>
                <a:lnTo>
                  <a:pt x="263052" y="3791627"/>
                </a:lnTo>
                <a:lnTo>
                  <a:pt x="294999" y="3791627"/>
                </a:lnTo>
                <a:lnTo>
                  <a:pt x="294999" y="3551616"/>
                </a:lnTo>
                <a:close/>
                <a:moveTo>
                  <a:pt x="203664" y="3005224"/>
                </a:moveTo>
                <a:lnTo>
                  <a:pt x="203664" y="3115400"/>
                </a:lnTo>
                <a:lnTo>
                  <a:pt x="150829" y="3130145"/>
                </a:lnTo>
                <a:lnTo>
                  <a:pt x="155744" y="3168235"/>
                </a:lnTo>
                <a:lnTo>
                  <a:pt x="203664" y="3150624"/>
                </a:lnTo>
                <a:lnTo>
                  <a:pt x="203664" y="3280459"/>
                </a:lnTo>
                <a:cubicBezTo>
                  <a:pt x="203664" y="3303941"/>
                  <a:pt x="215405" y="3315683"/>
                  <a:pt x="238887" y="3315683"/>
                </a:cubicBezTo>
                <a:lnTo>
                  <a:pt x="315888" y="3315683"/>
                </a:lnTo>
                <a:lnTo>
                  <a:pt x="315888" y="3280459"/>
                </a:lnTo>
                <a:lnTo>
                  <a:pt x="254861" y="3280459"/>
                </a:lnTo>
                <a:cubicBezTo>
                  <a:pt x="242028" y="3280459"/>
                  <a:pt x="235611" y="3274042"/>
                  <a:pt x="235611" y="3261208"/>
                </a:cubicBezTo>
                <a:lnTo>
                  <a:pt x="235611" y="3139565"/>
                </a:lnTo>
                <a:lnTo>
                  <a:pt x="291723" y="3118677"/>
                </a:lnTo>
                <a:cubicBezTo>
                  <a:pt x="289538" y="3130418"/>
                  <a:pt x="285511" y="3143797"/>
                  <a:pt x="279640" y="3158815"/>
                </a:cubicBezTo>
                <a:cubicBezTo>
                  <a:pt x="273770" y="3173833"/>
                  <a:pt x="266056" y="3190352"/>
                  <a:pt x="256499" y="3208374"/>
                </a:cubicBezTo>
                <a:lnTo>
                  <a:pt x="282302" y="3225985"/>
                </a:lnTo>
                <a:cubicBezTo>
                  <a:pt x="291859" y="3206872"/>
                  <a:pt x="300392" y="3187144"/>
                  <a:pt x="307901" y="3166802"/>
                </a:cubicBezTo>
                <a:cubicBezTo>
                  <a:pt x="315410" y="3146459"/>
                  <a:pt x="321758" y="3125640"/>
                  <a:pt x="326946" y="3104341"/>
                </a:cubicBezTo>
                <a:lnTo>
                  <a:pt x="312611" y="3077310"/>
                </a:lnTo>
                <a:lnTo>
                  <a:pt x="235611" y="3104341"/>
                </a:lnTo>
                <a:lnTo>
                  <a:pt x="235611" y="3005224"/>
                </a:lnTo>
                <a:close/>
                <a:moveTo>
                  <a:pt x="200387" y="2506752"/>
                </a:moveTo>
                <a:cubicBezTo>
                  <a:pt x="195199" y="2551806"/>
                  <a:pt x="188578" y="2589896"/>
                  <a:pt x="180523" y="2621024"/>
                </a:cubicBezTo>
                <a:cubicBezTo>
                  <a:pt x="172468" y="2652151"/>
                  <a:pt x="162570" y="2677545"/>
                  <a:pt x="150829" y="2697205"/>
                </a:cubicBezTo>
                <a:lnTo>
                  <a:pt x="174994" y="2717683"/>
                </a:lnTo>
                <a:cubicBezTo>
                  <a:pt x="182366" y="2705943"/>
                  <a:pt x="188715" y="2693519"/>
                  <a:pt x="194039" y="2680412"/>
                </a:cubicBezTo>
                <a:cubicBezTo>
                  <a:pt x="199363" y="2667306"/>
                  <a:pt x="203664" y="2652561"/>
                  <a:pt x="206941" y="2636178"/>
                </a:cubicBezTo>
                <a:lnTo>
                  <a:pt x="259776" y="2636178"/>
                </a:lnTo>
                <a:cubicBezTo>
                  <a:pt x="256499" y="2683416"/>
                  <a:pt x="249809" y="2723486"/>
                  <a:pt x="239707" y="2756388"/>
                </a:cubicBezTo>
                <a:cubicBezTo>
                  <a:pt x="229604" y="2789291"/>
                  <a:pt x="215542" y="2814889"/>
                  <a:pt x="197520" y="2833184"/>
                </a:cubicBezTo>
                <a:lnTo>
                  <a:pt x="222914" y="2855301"/>
                </a:lnTo>
                <a:cubicBezTo>
                  <a:pt x="242028" y="2832911"/>
                  <a:pt x="257182" y="2803421"/>
                  <a:pt x="268377" y="2766832"/>
                </a:cubicBezTo>
                <a:cubicBezTo>
                  <a:pt x="279572" y="2730244"/>
                  <a:pt x="286808" y="2686693"/>
                  <a:pt x="290084" y="2636178"/>
                </a:cubicBezTo>
                <a:lnTo>
                  <a:pt x="336366" y="2636178"/>
                </a:lnTo>
                <a:lnTo>
                  <a:pt x="336366" y="2600955"/>
                </a:lnTo>
                <a:lnTo>
                  <a:pt x="216361" y="2600955"/>
                </a:lnTo>
                <a:cubicBezTo>
                  <a:pt x="220184" y="2582661"/>
                  <a:pt x="223324" y="2566209"/>
                  <a:pt x="225781" y="2551601"/>
                </a:cubicBezTo>
                <a:cubicBezTo>
                  <a:pt x="228239" y="2536993"/>
                  <a:pt x="230013" y="2525183"/>
                  <a:pt x="231106" y="2516173"/>
                </a:cubicBezTo>
                <a:close/>
                <a:moveTo>
                  <a:pt x="238478" y="2008176"/>
                </a:moveTo>
                <a:lnTo>
                  <a:pt x="211446" y="2014320"/>
                </a:lnTo>
                <a:lnTo>
                  <a:pt x="220866" y="2089681"/>
                </a:lnTo>
                <a:lnTo>
                  <a:pt x="165164" y="2100740"/>
                </a:lnTo>
                <a:lnTo>
                  <a:pt x="168031" y="2135964"/>
                </a:lnTo>
                <a:lnTo>
                  <a:pt x="224143" y="2123267"/>
                </a:lnTo>
                <a:lnTo>
                  <a:pt x="232334" y="2196990"/>
                </a:lnTo>
                <a:lnTo>
                  <a:pt x="150829" y="2212963"/>
                </a:lnTo>
                <a:lnTo>
                  <a:pt x="153696" y="2248187"/>
                </a:lnTo>
                <a:lnTo>
                  <a:pt x="233973" y="2230575"/>
                </a:lnTo>
                <a:lnTo>
                  <a:pt x="248308" y="2360001"/>
                </a:lnTo>
                <a:lnTo>
                  <a:pt x="280255" y="2352220"/>
                </a:lnTo>
                <a:lnTo>
                  <a:pt x="264281" y="2224022"/>
                </a:lnTo>
                <a:lnTo>
                  <a:pt x="339233" y="2208048"/>
                </a:lnTo>
                <a:lnTo>
                  <a:pt x="336366" y="2174463"/>
                </a:lnTo>
                <a:lnTo>
                  <a:pt x="261004" y="2192075"/>
                </a:lnTo>
                <a:lnTo>
                  <a:pt x="253223" y="2115484"/>
                </a:lnTo>
                <a:lnTo>
                  <a:pt x="310563" y="2102378"/>
                </a:lnTo>
                <a:lnTo>
                  <a:pt x="307286" y="2067155"/>
                </a:lnTo>
                <a:lnTo>
                  <a:pt x="248308" y="2081900"/>
                </a:lnTo>
                <a:close/>
                <a:moveTo>
                  <a:pt x="160659" y="1640768"/>
                </a:moveTo>
                <a:lnTo>
                  <a:pt x="160659" y="1671077"/>
                </a:lnTo>
                <a:lnTo>
                  <a:pt x="206941" y="1671077"/>
                </a:lnTo>
                <a:lnTo>
                  <a:pt x="206941" y="1797636"/>
                </a:lnTo>
                <a:lnTo>
                  <a:pt x="150829" y="1797636"/>
                </a:lnTo>
                <a:lnTo>
                  <a:pt x="150829" y="1827944"/>
                </a:lnTo>
                <a:lnTo>
                  <a:pt x="291723" y="1827944"/>
                </a:lnTo>
                <a:lnTo>
                  <a:pt x="291723" y="1797636"/>
                </a:lnTo>
                <a:lnTo>
                  <a:pt x="233973" y="1797636"/>
                </a:lnTo>
                <a:lnTo>
                  <a:pt x="233973" y="1671077"/>
                </a:lnTo>
                <a:lnTo>
                  <a:pt x="277388" y="1671077"/>
                </a:lnTo>
                <a:lnTo>
                  <a:pt x="277388" y="1640768"/>
                </a:lnTo>
                <a:close/>
                <a:moveTo>
                  <a:pt x="177861" y="1081270"/>
                </a:moveTo>
                <a:lnTo>
                  <a:pt x="150829" y="1100520"/>
                </a:lnTo>
                <a:cubicBezTo>
                  <a:pt x="158201" y="1119634"/>
                  <a:pt x="164277" y="1137723"/>
                  <a:pt x="169055" y="1154789"/>
                </a:cubicBezTo>
                <a:cubicBezTo>
                  <a:pt x="173833" y="1171855"/>
                  <a:pt x="177315" y="1187350"/>
                  <a:pt x="179499" y="1201276"/>
                </a:cubicBezTo>
                <a:lnTo>
                  <a:pt x="208169" y="1182025"/>
                </a:lnTo>
                <a:cubicBezTo>
                  <a:pt x="207077" y="1171377"/>
                  <a:pt x="203869" y="1157520"/>
                  <a:pt x="198544" y="1140454"/>
                </a:cubicBezTo>
                <a:cubicBezTo>
                  <a:pt x="193220" y="1123388"/>
                  <a:pt x="186325" y="1103660"/>
                  <a:pt x="177861" y="1081270"/>
                </a:cubicBezTo>
                <a:close/>
                <a:moveTo>
                  <a:pt x="275340" y="1076765"/>
                </a:moveTo>
                <a:cubicBezTo>
                  <a:pt x="272336" y="1145300"/>
                  <a:pt x="262848" y="1202299"/>
                  <a:pt x="246874" y="1247763"/>
                </a:cubicBezTo>
                <a:cubicBezTo>
                  <a:pt x="230901" y="1293225"/>
                  <a:pt x="208442" y="1328380"/>
                  <a:pt x="179499" y="1353228"/>
                </a:cubicBezTo>
                <a:lnTo>
                  <a:pt x="198749" y="1383946"/>
                </a:lnTo>
                <a:cubicBezTo>
                  <a:pt x="215405" y="1371386"/>
                  <a:pt x="230218" y="1354798"/>
                  <a:pt x="243188" y="1334183"/>
                </a:cubicBezTo>
                <a:cubicBezTo>
                  <a:pt x="256158" y="1313567"/>
                  <a:pt x="267148" y="1290154"/>
                  <a:pt x="276159" y="1263941"/>
                </a:cubicBezTo>
                <a:cubicBezTo>
                  <a:pt x="285169" y="1237728"/>
                  <a:pt x="292405" y="1209399"/>
                  <a:pt x="297866" y="1178954"/>
                </a:cubicBezTo>
                <a:cubicBezTo>
                  <a:pt x="303327" y="1148509"/>
                  <a:pt x="307013" y="1117040"/>
                  <a:pt x="308925" y="1084546"/>
                </a:cubicBezTo>
                <a:close/>
                <a:moveTo>
                  <a:pt x="166802" y="613107"/>
                </a:moveTo>
                <a:lnTo>
                  <a:pt x="166802" y="648330"/>
                </a:lnTo>
                <a:lnTo>
                  <a:pt x="222914" y="648330"/>
                </a:lnTo>
                <a:lnTo>
                  <a:pt x="222914" y="805197"/>
                </a:lnTo>
                <a:lnTo>
                  <a:pt x="150829" y="805197"/>
                </a:lnTo>
                <a:lnTo>
                  <a:pt x="150829" y="840421"/>
                </a:lnTo>
                <a:lnTo>
                  <a:pt x="323669" y="840421"/>
                </a:lnTo>
                <a:lnTo>
                  <a:pt x="323669" y="805197"/>
                </a:lnTo>
                <a:lnTo>
                  <a:pt x="254861" y="805197"/>
                </a:lnTo>
                <a:lnTo>
                  <a:pt x="254861" y="648330"/>
                </a:lnTo>
                <a:lnTo>
                  <a:pt x="310973" y="648330"/>
                </a:lnTo>
                <a:lnTo>
                  <a:pt x="310973" y="613107"/>
                </a:lnTo>
                <a:close/>
                <a:moveTo>
                  <a:pt x="292951" y="172385"/>
                </a:moveTo>
                <a:cubicBezTo>
                  <a:pt x="273565" y="279148"/>
                  <a:pt x="226737" y="339901"/>
                  <a:pt x="152467" y="354646"/>
                </a:cubicBezTo>
                <a:lnTo>
                  <a:pt x="161887" y="393146"/>
                </a:lnTo>
                <a:cubicBezTo>
                  <a:pt x="205575" y="380859"/>
                  <a:pt x="240253" y="358605"/>
                  <a:pt x="265919" y="326385"/>
                </a:cubicBezTo>
                <a:cubicBezTo>
                  <a:pt x="291586" y="294165"/>
                  <a:pt x="309744" y="251297"/>
                  <a:pt x="320393" y="197779"/>
                </a:cubicBezTo>
                <a:close/>
                <a:moveTo>
                  <a:pt x="171717" y="103577"/>
                </a:moveTo>
                <a:lnTo>
                  <a:pt x="150829" y="132247"/>
                </a:lnTo>
                <a:cubicBezTo>
                  <a:pt x="159293" y="143988"/>
                  <a:pt x="167553" y="156002"/>
                  <a:pt x="175608" y="168289"/>
                </a:cubicBezTo>
                <a:cubicBezTo>
                  <a:pt x="183663" y="180577"/>
                  <a:pt x="190831" y="192591"/>
                  <a:pt x="197111" y="204332"/>
                </a:cubicBezTo>
                <a:lnTo>
                  <a:pt x="219637" y="175252"/>
                </a:lnTo>
                <a:cubicBezTo>
                  <a:pt x="214176" y="164603"/>
                  <a:pt x="207487" y="153135"/>
                  <a:pt x="199568" y="140848"/>
                </a:cubicBezTo>
                <a:cubicBezTo>
                  <a:pt x="191650" y="128561"/>
                  <a:pt x="182366" y="116137"/>
                  <a:pt x="171717" y="103577"/>
                </a:cubicBezTo>
                <a:close/>
                <a:moveTo>
                  <a:pt x="0" y="0"/>
                </a:moveTo>
                <a:lnTo>
                  <a:pt x="466927" y="0"/>
                </a:lnTo>
                <a:lnTo>
                  <a:pt x="466927" y="6830885"/>
                </a:lnTo>
                <a:lnTo>
                  <a:pt x="0" y="683088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/>
          </a:p>
        </p:txBody>
      </p:sp>
      <p:sp>
        <p:nvSpPr>
          <p:cNvPr id="56" name="green 6">
            <a:extLst>
              <a:ext uri="{FF2B5EF4-FFF2-40B4-BE49-F238E27FC236}">
                <a16:creationId xmlns:a16="http://schemas.microsoft.com/office/drawing/2014/main" id="{76739B2D-2B91-6663-A918-DC7DD6DD9403}"/>
              </a:ext>
            </a:extLst>
          </p:cNvPr>
          <p:cNvSpPr/>
          <p:nvPr/>
        </p:nvSpPr>
        <p:spPr>
          <a:xfrm>
            <a:off x="3045176" y="6949351"/>
            <a:ext cx="332836" cy="6858000"/>
          </a:xfrm>
          <a:prstGeom prst="rect">
            <a:avLst/>
          </a:prstGeom>
          <a:gradFill>
            <a:gsLst>
              <a:gs pos="0">
                <a:srgbClr val="00E500">
                  <a:alpha val="0"/>
                </a:srgbClr>
              </a:gs>
              <a:gs pos="80000">
                <a:srgbClr val="00E500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5" name="matrix yolo">
            <a:extLst>
              <a:ext uri="{FF2B5EF4-FFF2-40B4-BE49-F238E27FC236}">
                <a16:creationId xmlns:a16="http://schemas.microsoft.com/office/drawing/2014/main" id="{5DE9D137-8E0C-C31B-9930-740F5F65A468}"/>
              </a:ext>
            </a:extLst>
          </p:cNvPr>
          <p:cNvSpPr/>
          <p:nvPr/>
        </p:nvSpPr>
        <p:spPr>
          <a:xfrm>
            <a:off x="2987295" y="0"/>
            <a:ext cx="544749" cy="6919626"/>
          </a:xfrm>
          <a:custGeom>
            <a:avLst/>
            <a:gdLst/>
            <a:ahLst/>
            <a:cxnLst/>
            <a:rect l="l" t="t" r="r" b="b"/>
            <a:pathLst>
              <a:path w="544749" h="6487667">
                <a:moveTo>
                  <a:pt x="252493" y="6005789"/>
                </a:moveTo>
                <a:cubicBezTo>
                  <a:pt x="248397" y="6041286"/>
                  <a:pt x="241844" y="6074461"/>
                  <a:pt x="232833" y="6105316"/>
                </a:cubicBezTo>
                <a:cubicBezTo>
                  <a:pt x="223822" y="6136170"/>
                  <a:pt x="212354" y="6164841"/>
                  <a:pt x="198429" y="6191326"/>
                </a:cubicBezTo>
                <a:lnTo>
                  <a:pt x="222184" y="6210576"/>
                </a:lnTo>
                <a:cubicBezTo>
                  <a:pt x="241298" y="6170438"/>
                  <a:pt x="254131" y="6136307"/>
                  <a:pt x="260684" y="6108183"/>
                </a:cubicBezTo>
                <a:lnTo>
                  <a:pt x="311881" y="6108183"/>
                </a:lnTo>
                <a:cubicBezTo>
                  <a:pt x="311881" y="6124566"/>
                  <a:pt x="310789" y="6139788"/>
                  <a:pt x="308604" y="6153850"/>
                </a:cubicBezTo>
                <a:cubicBezTo>
                  <a:pt x="306420" y="6167912"/>
                  <a:pt x="303280" y="6181497"/>
                  <a:pt x="299184" y="6194603"/>
                </a:cubicBezTo>
                <a:cubicBezTo>
                  <a:pt x="293723" y="6188323"/>
                  <a:pt x="288331" y="6181975"/>
                  <a:pt x="283006" y="6175558"/>
                </a:cubicBezTo>
                <a:cubicBezTo>
                  <a:pt x="277682" y="6169141"/>
                  <a:pt x="271879" y="6162656"/>
                  <a:pt x="265599" y="6156103"/>
                </a:cubicBezTo>
                <a:lnTo>
                  <a:pt x="251264" y="6186821"/>
                </a:lnTo>
                <a:cubicBezTo>
                  <a:pt x="256452" y="6192009"/>
                  <a:pt x="262254" y="6198357"/>
                  <a:pt x="268671" y="6205866"/>
                </a:cubicBezTo>
                <a:cubicBezTo>
                  <a:pt x="275088" y="6213375"/>
                  <a:pt x="281436" y="6221908"/>
                  <a:pt x="287716" y="6231465"/>
                </a:cubicBezTo>
                <a:cubicBezTo>
                  <a:pt x="281436" y="6252763"/>
                  <a:pt x="272698" y="6272491"/>
                  <a:pt x="261503" y="6290648"/>
                </a:cubicBezTo>
                <a:cubicBezTo>
                  <a:pt x="250308" y="6308806"/>
                  <a:pt x="236110" y="6325804"/>
                  <a:pt x="218908" y="6341640"/>
                </a:cubicBezTo>
                <a:lnTo>
                  <a:pt x="241434" y="6367444"/>
                </a:lnTo>
                <a:cubicBezTo>
                  <a:pt x="257817" y="6350242"/>
                  <a:pt x="271811" y="6332630"/>
                  <a:pt x="283416" y="6314608"/>
                </a:cubicBezTo>
                <a:cubicBezTo>
                  <a:pt x="295020" y="6296587"/>
                  <a:pt x="303963" y="6278429"/>
                  <a:pt x="310243" y="6260135"/>
                </a:cubicBezTo>
                <a:lnTo>
                  <a:pt x="322940" y="6281023"/>
                </a:lnTo>
                <a:lnTo>
                  <a:pt x="338913" y="6249076"/>
                </a:lnTo>
                <a:lnTo>
                  <a:pt x="322940" y="6223273"/>
                </a:lnTo>
                <a:cubicBezTo>
                  <a:pt x="328401" y="6207436"/>
                  <a:pt x="333111" y="6188801"/>
                  <a:pt x="337070" y="6167366"/>
                </a:cubicBezTo>
                <a:cubicBezTo>
                  <a:pt x="341029" y="6145932"/>
                  <a:pt x="344920" y="6120334"/>
                  <a:pt x="348743" y="6090571"/>
                </a:cubicBezTo>
                <a:lnTo>
                  <a:pt x="332769" y="6069683"/>
                </a:lnTo>
                <a:lnTo>
                  <a:pt x="268876" y="6072959"/>
                </a:lnTo>
                <a:cubicBezTo>
                  <a:pt x="271879" y="6063402"/>
                  <a:pt x="274268" y="6054255"/>
                  <a:pt x="276043" y="6045518"/>
                </a:cubicBezTo>
                <a:cubicBezTo>
                  <a:pt x="277818" y="6036780"/>
                  <a:pt x="279661" y="6027224"/>
                  <a:pt x="281573" y="6016848"/>
                </a:cubicBezTo>
                <a:close/>
                <a:moveTo>
                  <a:pt x="244806" y="5537626"/>
                </a:moveTo>
                <a:lnTo>
                  <a:pt x="216136" y="5544179"/>
                </a:lnTo>
                <a:lnTo>
                  <a:pt x="230471" y="5641658"/>
                </a:lnTo>
                <a:lnTo>
                  <a:pt x="169854" y="5667461"/>
                </a:lnTo>
                <a:lnTo>
                  <a:pt x="175997" y="5701046"/>
                </a:lnTo>
                <a:lnTo>
                  <a:pt x="235386" y="5675243"/>
                </a:lnTo>
                <a:lnTo>
                  <a:pt x="262418" y="5878392"/>
                </a:lnTo>
                <a:lnTo>
                  <a:pt x="294365" y="5865695"/>
                </a:lnTo>
                <a:lnTo>
                  <a:pt x="264056" y="5659269"/>
                </a:lnTo>
                <a:lnTo>
                  <a:pt x="326721" y="5630599"/>
                </a:lnTo>
                <a:cubicBezTo>
                  <a:pt x="324537" y="5643706"/>
                  <a:pt x="320782" y="5657290"/>
                  <a:pt x="315458" y="5671352"/>
                </a:cubicBezTo>
                <a:cubicBezTo>
                  <a:pt x="310133" y="5685414"/>
                  <a:pt x="303648" y="5700637"/>
                  <a:pt x="296003" y="5717019"/>
                </a:cubicBezTo>
                <a:lnTo>
                  <a:pt x="318530" y="5740775"/>
                </a:lnTo>
                <a:cubicBezTo>
                  <a:pt x="326994" y="5723573"/>
                  <a:pt x="334571" y="5705006"/>
                  <a:pt x="341261" y="5685072"/>
                </a:cubicBezTo>
                <a:cubicBezTo>
                  <a:pt x="347951" y="5665140"/>
                  <a:pt x="355255" y="5643159"/>
                  <a:pt x="363173" y="5619131"/>
                </a:cubicBezTo>
                <a:lnTo>
                  <a:pt x="342694" y="5587184"/>
                </a:lnTo>
                <a:lnTo>
                  <a:pt x="259551" y="5628961"/>
                </a:lnTo>
                <a:close/>
                <a:moveTo>
                  <a:pt x="303690" y="5055127"/>
                </a:moveTo>
                <a:cubicBezTo>
                  <a:pt x="301778" y="5080794"/>
                  <a:pt x="298911" y="5103730"/>
                  <a:pt x="295089" y="5123936"/>
                </a:cubicBezTo>
                <a:cubicBezTo>
                  <a:pt x="291266" y="5144141"/>
                  <a:pt x="287307" y="5161753"/>
                  <a:pt x="283211" y="5176771"/>
                </a:cubicBezTo>
                <a:cubicBezTo>
                  <a:pt x="277750" y="5170218"/>
                  <a:pt x="272084" y="5163733"/>
                  <a:pt x="266213" y="5157316"/>
                </a:cubicBezTo>
                <a:cubicBezTo>
                  <a:pt x="260343" y="5150900"/>
                  <a:pt x="254268" y="5144551"/>
                  <a:pt x="247987" y="5138271"/>
                </a:cubicBezTo>
                <a:lnTo>
                  <a:pt x="230376" y="5170218"/>
                </a:lnTo>
                <a:cubicBezTo>
                  <a:pt x="232833" y="5172675"/>
                  <a:pt x="235154" y="5175201"/>
                  <a:pt x="237338" y="5177795"/>
                </a:cubicBezTo>
                <a:cubicBezTo>
                  <a:pt x="239523" y="5180389"/>
                  <a:pt x="242117" y="5183393"/>
                  <a:pt x="245120" y="5186806"/>
                </a:cubicBezTo>
                <a:cubicBezTo>
                  <a:pt x="248124" y="5190219"/>
                  <a:pt x="251605" y="5194178"/>
                  <a:pt x="255565" y="5198684"/>
                </a:cubicBezTo>
                <a:cubicBezTo>
                  <a:pt x="259524" y="5203188"/>
                  <a:pt x="264370" y="5208718"/>
                  <a:pt x="270104" y="5215271"/>
                </a:cubicBezTo>
                <a:cubicBezTo>
                  <a:pt x="262732" y="5239846"/>
                  <a:pt x="253244" y="5262782"/>
                  <a:pt x="241639" y="5284079"/>
                </a:cubicBezTo>
                <a:cubicBezTo>
                  <a:pt x="230034" y="5305378"/>
                  <a:pt x="215631" y="5325037"/>
                  <a:pt x="198429" y="5343058"/>
                </a:cubicBezTo>
                <a:lnTo>
                  <a:pt x="218908" y="5371729"/>
                </a:lnTo>
                <a:cubicBezTo>
                  <a:pt x="236110" y="5353707"/>
                  <a:pt x="250854" y="5334116"/>
                  <a:pt x="263142" y="5312955"/>
                </a:cubicBezTo>
                <a:cubicBezTo>
                  <a:pt x="275429" y="5291794"/>
                  <a:pt x="285805" y="5268789"/>
                  <a:pt x="294269" y="5243941"/>
                </a:cubicBezTo>
                <a:lnTo>
                  <a:pt x="326216" y="5290223"/>
                </a:lnTo>
                <a:lnTo>
                  <a:pt x="342190" y="5253362"/>
                </a:lnTo>
                <a:cubicBezTo>
                  <a:pt x="337002" y="5244897"/>
                  <a:pt x="331472" y="5236637"/>
                  <a:pt x="325602" y="5228582"/>
                </a:cubicBezTo>
                <a:cubicBezTo>
                  <a:pt x="319731" y="5220528"/>
                  <a:pt x="313519" y="5212813"/>
                  <a:pt x="306966" y="5205441"/>
                </a:cubicBezTo>
                <a:cubicBezTo>
                  <a:pt x="312427" y="5187420"/>
                  <a:pt x="317683" y="5167351"/>
                  <a:pt x="322735" y="5145234"/>
                </a:cubicBezTo>
                <a:cubicBezTo>
                  <a:pt x="327786" y="5123117"/>
                  <a:pt x="332633" y="5097314"/>
                  <a:pt x="337275" y="5067824"/>
                </a:cubicBezTo>
                <a:close/>
                <a:moveTo>
                  <a:pt x="329388" y="4577439"/>
                </a:moveTo>
                <a:lnTo>
                  <a:pt x="188904" y="4582354"/>
                </a:lnTo>
                <a:lnTo>
                  <a:pt x="188904" y="4617577"/>
                </a:lnTo>
                <a:lnTo>
                  <a:pt x="311776" y="4617577"/>
                </a:lnTo>
                <a:cubicBezTo>
                  <a:pt x="312322" y="4620308"/>
                  <a:pt x="312595" y="4623038"/>
                  <a:pt x="312595" y="4625769"/>
                </a:cubicBezTo>
                <a:cubicBezTo>
                  <a:pt x="312595" y="4628226"/>
                  <a:pt x="312595" y="4630684"/>
                  <a:pt x="312595" y="4633141"/>
                </a:cubicBezTo>
                <a:cubicBezTo>
                  <a:pt x="312595" y="4639148"/>
                  <a:pt x="312322" y="4645155"/>
                  <a:pt x="311776" y="4651163"/>
                </a:cubicBezTo>
                <a:cubicBezTo>
                  <a:pt x="311230" y="4657170"/>
                  <a:pt x="310275" y="4663996"/>
                  <a:pt x="308909" y="4671641"/>
                </a:cubicBezTo>
                <a:lnTo>
                  <a:pt x="196686" y="4671641"/>
                </a:lnTo>
                <a:lnTo>
                  <a:pt x="196686" y="4706865"/>
                </a:lnTo>
                <a:lnTo>
                  <a:pt x="303994" y="4706865"/>
                </a:lnTo>
                <a:cubicBezTo>
                  <a:pt x="299626" y="4743453"/>
                  <a:pt x="289523" y="4774172"/>
                  <a:pt x="273686" y="4799019"/>
                </a:cubicBezTo>
                <a:cubicBezTo>
                  <a:pt x="257849" y="4823867"/>
                  <a:pt x="236005" y="4842844"/>
                  <a:pt x="208154" y="4855950"/>
                </a:cubicBezTo>
                <a:lnTo>
                  <a:pt x="225766" y="4886258"/>
                </a:lnTo>
                <a:cubicBezTo>
                  <a:pt x="266177" y="4867964"/>
                  <a:pt x="296349" y="4835198"/>
                  <a:pt x="316282" y="4787961"/>
                </a:cubicBezTo>
                <a:cubicBezTo>
                  <a:pt x="336214" y="4740723"/>
                  <a:pt x="346454" y="4677512"/>
                  <a:pt x="347000" y="4598327"/>
                </a:cubicBezTo>
                <a:close/>
                <a:moveTo>
                  <a:pt x="331026" y="4165387"/>
                </a:moveTo>
                <a:cubicBezTo>
                  <a:pt x="311640" y="4272150"/>
                  <a:pt x="264812" y="4332904"/>
                  <a:pt x="190542" y="4347649"/>
                </a:cubicBezTo>
                <a:lnTo>
                  <a:pt x="199962" y="4386149"/>
                </a:lnTo>
                <a:cubicBezTo>
                  <a:pt x="243650" y="4373861"/>
                  <a:pt x="278328" y="4351608"/>
                  <a:pt x="303994" y="4319388"/>
                </a:cubicBezTo>
                <a:cubicBezTo>
                  <a:pt x="329661" y="4287168"/>
                  <a:pt x="347819" y="4244299"/>
                  <a:pt x="358468" y="4190781"/>
                </a:cubicBezTo>
                <a:close/>
                <a:moveTo>
                  <a:pt x="209792" y="4096579"/>
                </a:moveTo>
                <a:lnTo>
                  <a:pt x="188904" y="4125249"/>
                </a:lnTo>
                <a:cubicBezTo>
                  <a:pt x="197368" y="4136990"/>
                  <a:pt x="205628" y="4149004"/>
                  <a:pt x="213683" y="4161292"/>
                </a:cubicBezTo>
                <a:cubicBezTo>
                  <a:pt x="221738" y="4173579"/>
                  <a:pt x="228906" y="4185593"/>
                  <a:pt x="235186" y="4197334"/>
                </a:cubicBezTo>
                <a:lnTo>
                  <a:pt x="257712" y="4168254"/>
                </a:lnTo>
                <a:cubicBezTo>
                  <a:pt x="252251" y="4157605"/>
                  <a:pt x="245562" y="4146137"/>
                  <a:pt x="237643" y="4133850"/>
                </a:cubicBezTo>
                <a:cubicBezTo>
                  <a:pt x="229725" y="4121563"/>
                  <a:pt x="220441" y="4109139"/>
                  <a:pt x="209792" y="4096579"/>
                </a:cubicBezTo>
                <a:close/>
                <a:moveTo>
                  <a:pt x="275324" y="3768900"/>
                </a:moveTo>
                <a:cubicBezTo>
                  <a:pt x="293345" y="3777364"/>
                  <a:pt x="306111" y="3785761"/>
                  <a:pt x="313619" y="3794089"/>
                </a:cubicBezTo>
                <a:cubicBezTo>
                  <a:pt x="321128" y="3802417"/>
                  <a:pt x="324883" y="3812315"/>
                  <a:pt x="324883" y="3823783"/>
                </a:cubicBezTo>
                <a:cubicBezTo>
                  <a:pt x="324883" y="3836889"/>
                  <a:pt x="320514" y="3847197"/>
                  <a:pt x="311776" y="3854706"/>
                </a:cubicBezTo>
                <a:cubicBezTo>
                  <a:pt x="303039" y="3862215"/>
                  <a:pt x="290888" y="3865969"/>
                  <a:pt x="275324" y="3865969"/>
                </a:cubicBezTo>
                <a:cubicBezTo>
                  <a:pt x="259760" y="3865969"/>
                  <a:pt x="247610" y="3862215"/>
                  <a:pt x="238872" y="3854706"/>
                </a:cubicBezTo>
                <a:cubicBezTo>
                  <a:pt x="230134" y="3847197"/>
                  <a:pt x="225766" y="3836889"/>
                  <a:pt x="225766" y="3823783"/>
                </a:cubicBezTo>
                <a:cubicBezTo>
                  <a:pt x="225766" y="3812315"/>
                  <a:pt x="229520" y="3802417"/>
                  <a:pt x="237029" y="3794089"/>
                </a:cubicBezTo>
                <a:cubicBezTo>
                  <a:pt x="244538" y="3785761"/>
                  <a:pt x="257303" y="3777364"/>
                  <a:pt x="275324" y="3768900"/>
                </a:cubicBezTo>
                <a:close/>
                <a:moveTo>
                  <a:pt x="275324" y="3664049"/>
                </a:moveTo>
                <a:cubicBezTo>
                  <a:pt x="287611" y="3664049"/>
                  <a:pt x="297168" y="3666643"/>
                  <a:pt x="303994" y="3671830"/>
                </a:cubicBezTo>
                <a:cubicBezTo>
                  <a:pt x="310821" y="3677018"/>
                  <a:pt x="314234" y="3684118"/>
                  <a:pt x="314234" y="3693128"/>
                </a:cubicBezTo>
                <a:cubicBezTo>
                  <a:pt x="314234" y="3700774"/>
                  <a:pt x="310889" y="3708010"/>
                  <a:pt x="304199" y="3714836"/>
                </a:cubicBezTo>
                <a:cubicBezTo>
                  <a:pt x="297509" y="3721662"/>
                  <a:pt x="287884" y="3727669"/>
                  <a:pt x="275324" y="3732857"/>
                </a:cubicBezTo>
                <a:cubicBezTo>
                  <a:pt x="262764" y="3727669"/>
                  <a:pt x="253139" y="3721662"/>
                  <a:pt x="246449" y="3714836"/>
                </a:cubicBezTo>
                <a:cubicBezTo>
                  <a:pt x="239759" y="3708010"/>
                  <a:pt x="236415" y="3700501"/>
                  <a:pt x="236415" y="3692309"/>
                </a:cubicBezTo>
                <a:cubicBezTo>
                  <a:pt x="236415" y="3683845"/>
                  <a:pt x="239828" y="3677018"/>
                  <a:pt x="246654" y="3671830"/>
                </a:cubicBezTo>
                <a:cubicBezTo>
                  <a:pt x="253480" y="3666643"/>
                  <a:pt x="263037" y="3664049"/>
                  <a:pt x="275324" y="3664049"/>
                </a:cubicBezTo>
                <a:close/>
                <a:moveTo>
                  <a:pt x="275324" y="3633330"/>
                </a:moveTo>
                <a:cubicBezTo>
                  <a:pt x="252388" y="3633330"/>
                  <a:pt x="234298" y="3638450"/>
                  <a:pt x="221055" y="3648690"/>
                </a:cubicBezTo>
                <a:cubicBezTo>
                  <a:pt x="207813" y="3658929"/>
                  <a:pt x="201191" y="3673059"/>
                  <a:pt x="201191" y="3691081"/>
                </a:cubicBezTo>
                <a:cubicBezTo>
                  <a:pt x="201191" y="3713198"/>
                  <a:pt x="214980" y="3732994"/>
                  <a:pt x="242558" y="3750469"/>
                </a:cubicBezTo>
                <a:cubicBezTo>
                  <a:pt x="223445" y="3760845"/>
                  <a:pt x="209724" y="3771835"/>
                  <a:pt x="201396" y="3783440"/>
                </a:cubicBezTo>
                <a:cubicBezTo>
                  <a:pt x="193068" y="3795044"/>
                  <a:pt x="188904" y="3808902"/>
                  <a:pt x="188904" y="3825011"/>
                </a:cubicBezTo>
                <a:cubicBezTo>
                  <a:pt x="188904" y="3848221"/>
                  <a:pt x="196344" y="3866105"/>
                  <a:pt x="211226" y="3878666"/>
                </a:cubicBezTo>
                <a:cubicBezTo>
                  <a:pt x="226107" y="3891226"/>
                  <a:pt x="247473" y="3897506"/>
                  <a:pt x="275324" y="3897506"/>
                </a:cubicBezTo>
                <a:cubicBezTo>
                  <a:pt x="303175" y="3897506"/>
                  <a:pt x="324541" y="3891363"/>
                  <a:pt x="339423" y="3879076"/>
                </a:cubicBezTo>
                <a:cubicBezTo>
                  <a:pt x="354304" y="3866788"/>
                  <a:pt x="361744" y="3849586"/>
                  <a:pt x="361744" y="3827469"/>
                </a:cubicBezTo>
                <a:cubicBezTo>
                  <a:pt x="361744" y="3810267"/>
                  <a:pt x="357649" y="3795727"/>
                  <a:pt x="349457" y="3783849"/>
                </a:cubicBezTo>
                <a:cubicBezTo>
                  <a:pt x="341266" y="3771972"/>
                  <a:pt x="327477" y="3760845"/>
                  <a:pt x="308090" y="3750469"/>
                </a:cubicBezTo>
                <a:cubicBezTo>
                  <a:pt x="335668" y="3732994"/>
                  <a:pt x="349457" y="3712651"/>
                  <a:pt x="349457" y="3689442"/>
                </a:cubicBezTo>
                <a:cubicBezTo>
                  <a:pt x="349457" y="3672240"/>
                  <a:pt x="342836" y="3658588"/>
                  <a:pt x="329593" y="3648485"/>
                </a:cubicBezTo>
                <a:cubicBezTo>
                  <a:pt x="316350" y="3638382"/>
                  <a:pt x="298260" y="3633330"/>
                  <a:pt x="275324" y="3633330"/>
                </a:cubicBezTo>
                <a:close/>
                <a:moveTo>
                  <a:pt x="275324" y="3274524"/>
                </a:moveTo>
                <a:cubicBezTo>
                  <a:pt x="290888" y="3274524"/>
                  <a:pt x="303039" y="3279097"/>
                  <a:pt x="311776" y="3288244"/>
                </a:cubicBezTo>
                <a:cubicBezTo>
                  <a:pt x="320514" y="3297392"/>
                  <a:pt x="324883" y="3309747"/>
                  <a:pt x="324883" y="3325311"/>
                </a:cubicBezTo>
                <a:cubicBezTo>
                  <a:pt x="324883" y="3341967"/>
                  <a:pt x="320650" y="3355074"/>
                  <a:pt x="312186" y="3364630"/>
                </a:cubicBezTo>
                <a:cubicBezTo>
                  <a:pt x="303721" y="3374187"/>
                  <a:pt x="291707" y="3378965"/>
                  <a:pt x="276143" y="3378965"/>
                </a:cubicBezTo>
                <a:cubicBezTo>
                  <a:pt x="260579" y="3378965"/>
                  <a:pt x="248292" y="3374187"/>
                  <a:pt x="239282" y="3364630"/>
                </a:cubicBezTo>
                <a:cubicBezTo>
                  <a:pt x="230271" y="3355074"/>
                  <a:pt x="225766" y="3342377"/>
                  <a:pt x="225766" y="3326540"/>
                </a:cubicBezTo>
                <a:cubicBezTo>
                  <a:pt x="225766" y="3310703"/>
                  <a:pt x="230271" y="3298074"/>
                  <a:pt x="239282" y="3288654"/>
                </a:cubicBezTo>
                <a:cubicBezTo>
                  <a:pt x="248292" y="3279234"/>
                  <a:pt x="260306" y="3274524"/>
                  <a:pt x="275324" y="3274524"/>
                </a:cubicBezTo>
                <a:close/>
                <a:moveTo>
                  <a:pt x="292117" y="3149194"/>
                </a:moveTo>
                <a:cubicBezTo>
                  <a:pt x="256620" y="3182506"/>
                  <a:pt x="230544" y="3213087"/>
                  <a:pt x="213888" y="3240939"/>
                </a:cubicBezTo>
                <a:cubicBezTo>
                  <a:pt x="197232" y="3268790"/>
                  <a:pt x="188904" y="3295548"/>
                  <a:pt x="188904" y="3321215"/>
                </a:cubicBezTo>
                <a:cubicBezTo>
                  <a:pt x="188904" y="3334868"/>
                  <a:pt x="190952" y="3347223"/>
                  <a:pt x="195047" y="3358282"/>
                </a:cubicBezTo>
                <a:cubicBezTo>
                  <a:pt x="199143" y="3369340"/>
                  <a:pt x="205014" y="3378760"/>
                  <a:pt x="212659" y="3386543"/>
                </a:cubicBezTo>
                <a:cubicBezTo>
                  <a:pt x="220305" y="3394324"/>
                  <a:pt x="229520" y="3400332"/>
                  <a:pt x="240305" y="3404564"/>
                </a:cubicBezTo>
                <a:cubicBezTo>
                  <a:pt x="251091" y="3408796"/>
                  <a:pt x="263037" y="3410912"/>
                  <a:pt x="276143" y="3410912"/>
                </a:cubicBezTo>
                <a:cubicBezTo>
                  <a:pt x="288704" y="3410912"/>
                  <a:pt x="300240" y="3408796"/>
                  <a:pt x="310752" y="3404564"/>
                </a:cubicBezTo>
                <a:cubicBezTo>
                  <a:pt x="321265" y="3400332"/>
                  <a:pt x="330344" y="3394461"/>
                  <a:pt x="337989" y="3386952"/>
                </a:cubicBezTo>
                <a:cubicBezTo>
                  <a:pt x="345635" y="3379443"/>
                  <a:pt x="351505" y="3370432"/>
                  <a:pt x="355601" y="3359920"/>
                </a:cubicBezTo>
                <a:cubicBezTo>
                  <a:pt x="359697" y="3349408"/>
                  <a:pt x="361744" y="3337735"/>
                  <a:pt x="361744" y="3324902"/>
                </a:cubicBezTo>
                <a:cubicBezTo>
                  <a:pt x="361744" y="3313433"/>
                  <a:pt x="359765" y="3302784"/>
                  <a:pt x="355806" y="3292955"/>
                </a:cubicBezTo>
                <a:cubicBezTo>
                  <a:pt x="351846" y="3283125"/>
                  <a:pt x="346317" y="3274524"/>
                  <a:pt x="339218" y="3267151"/>
                </a:cubicBezTo>
                <a:cubicBezTo>
                  <a:pt x="332119" y="3259779"/>
                  <a:pt x="323722" y="3253977"/>
                  <a:pt x="314029" y="3249744"/>
                </a:cubicBezTo>
                <a:cubicBezTo>
                  <a:pt x="304336" y="3245512"/>
                  <a:pt x="293755" y="3243396"/>
                  <a:pt x="282287" y="3243396"/>
                </a:cubicBezTo>
                <a:cubicBezTo>
                  <a:pt x="276826" y="3243396"/>
                  <a:pt x="271433" y="3243874"/>
                  <a:pt x="266109" y="3244829"/>
                </a:cubicBezTo>
                <a:cubicBezTo>
                  <a:pt x="260784" y="3245785"/>
                  <a:pt x="255528" y="3247355"/>
                  <a:pt x="250340" y="3249540"/>
                </a:cubicBezTo>
                <a:cubicBezTo>
                  <a:pt x="265085" y="3228788"/>
                  <a:pt x="279556" y="3210357"/>
                  <a:pt x="293755" y="3194247"/>
                </a:cubicBezTo>
                <a:cubicBezTo>
                  <a:pt x="307954" y="3178137"/>
                  <a:pt x="322971" y="3163119"/>
                  <a:pt x="338808" y="3149194"/>
                </a:cubicBezTo>
                <a:close/>
                <a:moveTo>
                  <a:pt x="207744" y="2728541"/>
                </a:moveTo>
                <a:lnTo>
                  <a:pt x="207744" y="2759259"/>
                </a:lnTo>
                <a:lnTo>
                  <a:pt x="272048" y="2759259"/>
                </a:lnTo>
                <a:lnTo>
                  <a:pt x="272048" y="2879265"/>
                </a:lnTo>
                <a:lnTo>
                  <a:pt x="188904" y="2879265"/>
                </a:lnTo>
                <a:lnTo>
                  <a:pt x="188904" y="2909574"/>
                </a:lnTo>
                <a:lnTo>
                  <a:pt x="345361" y="2909574"/>
                </a:lnTo>
                <a:lnTo>
                  <a:pt x="345361" y="2879265"/>
                </a:lnTo>
                <a:lnTo>
                  <a:pt x="299079" y="2879265"/>
                </a:lnTo>
                <a:lnTo>
                  <a:pt x="299079" y="2728541"/>
                </a:lnTo>
                <a:close/>
                <a:moveTo>
                  <a:pt x="252798" y="2175901"/>
                </a:moveTo>
                <a:lnTo>
                  <a:pt x="225766" y="2185321"/>
                </a:lnTo>
                <a:lnTo>
                  <a:pt x="241739" y="2265188"/>
                </a:lnTo>
                <a:lnTo>
                  <a:pt x="188904" y="2289353"/>
                </a:lnTo>
                <a:lnTo>
                  <a:pt x="198324" y="2319661"/>
                </a:lnTo>
                <a:lnTo>
                  <a:pt x="246654" y="2294268"/>
                </a:lnTo>
                <a:lnTo>
                  <a:pt x="275324" y="2460555"/>
                </a:lnTo>
                <a:lnTo>
                  <a:pt x="302356" y="2449497"/>
                </a:lnTo>
                <a:lnTo>
                  <a:pt x="270409" y="2281572"/>
                </a:lnTo>
                <a:lnTo>
                  <a:pt x="317101" y="2257406"/>
                </a:lnTo>
                <a:lnTo>
                  <a:pt x="294574" y="2329491"/>
                </a:lnTo>
                <a:lnTo>
                  <a:pt x="315463" y="2347103"/>
                </a:lnTo>
                <a:lnTo>
                  <a:pt x="350686" y="2239794"/>
                </a:lnTo>
                <a:lnTo>
                  <a:pt x="337580" y="2218906"/>
                </a:lnTo>
                <a:lnTo>
                  <a:pt x="265904" y="2254130"/>
                </a:lnTo>
                <a:close/>
                <a:moveTo>
                  <a:pt x="328674" y="1715520"/>
                </a:moveTo>
                <a:lnTo>
                  <a:pt x="198429" y="1720435"/>
                </a:lnTo>
                <a:lnTo>
                  <a:pt x="198429" y="1750743"/>
                </a:lnTo>
                <a:lnTo>
                  <a:pt x="312291" y="1750743"/>
                </a:lnTo>
                <a:cubicBezTo>
                  <a:pt x="307649" y="1774226"/>
                  <a:pt x="298092" y="1793475"/>
                  <a:pt x="283620" y="1808493"/>
                </a:cubicBezTo>
                <a:lnTo>
                  <a:pt x="283620" y="1774909"/>
                </a:lnTo>
                <a:lnTo>
                  <a:pt x="256179" y="1773270"/>
                </a:lnTo>
                <a:lnTo>
                  <a:pt x="256179" y="1859690"/>
                </a:lnTo>
                <a:cubicBezTo>
                  <a:pt x="256179" y="1895460"/>
                  <a:pt x="244438" y="1926315"/>
                  <a:pt x="220955" y="1952254"/>
                </a:cubicBezTo>
                <a:lnTo>
                  <a:pt x="241844" y="1973143"/>
                </a:lnTo>
                <a:cubicBezTo>
                  <a:pt x="269695" y="1945292"/>
                  <a:pt x="283620" y="1907474"/>
                  <a:pt x="283620" y="1859690"/>
                </a:cubicBezTo>
                <a:lnTo>
                  <a:pt x="283620" y="1824467"/>
                </a:lnTo>
                <a:lnTo>
                  <a:pt x="296317" y="1840440"/>
                </a:lnTo>
                <a:cubicBezTo>
                  <a:pt x="306966" y="1828699"/>
                  <a:pt x="316250" y="1815183"/>
                  <a:pt x="324168" y="1799892"/>
                </a:cubicBezTo>
                <a:cubicBezTo>
                  <a:pt x="332087" y="1784601"/>
                  <a:pt x="339869" y="1766580"/>
                  <a:pt x="347514" y="1745828"/>
                </a:cubicBezTo>
                <a:close/>
                <a:moveTo>
                  <a:pt x="198429" y="1210495"/>
                </a:moveTo>
                <a:lnTo>
                  <a:pt x="198429" y="1245718"/>
                </a:lnTo>
                <a:lnTo>
                  <a:pt x="310652" y="1245718"/>
                </a:lnTo>
                <a:lnTo>
                  <a:pt x="310652" y="1394804"/>
                </a:lnTo>
                <a:lnTo>
                  <a:pt x="198429" y="1394804"/>
                </a:lnTo>
                <a:lnTo>
                  <a:pt x="198429" y="1430027"/>
                </a:lnTo>
                <a:lnTo>
                  <a:pt x="310652" y="1430027"/>
                </a:lnTo>
                <a:lnTo>
                  <a:pt x="310652" y="1450506"/>
                </a:lnTo>
                <a:lnTo>
                  <a:pt x="342599" y="1450506"/>
                </a:lnTo>
                <a:lnTo>
                  <a:pt x="342599" y="1210495"/>
                </a:lnTo>
                <a:close/>
                <a:moveTo>
                  <a:pt x="232214" y="664103"/>
                </a:moveTo>
                <a:lnTo>
                  <a:pt x="232214" y="774278"/>
                </a:lnTo>
                <a:lnTo>
                  <a:pt x="179379" y="789023"/>
                </a:lnTo>
                <a:lnTo>
                  <a:pt x="184294" y="827113"/>
                </a:lnTo>
                <a:lnTo>
                  <a:pt x="232214" y="809502"/>
                </a:lnTo>
                <a:lnTo>
                  <a:pt x="232214" y="939337"/>
                </a:lnTo>
                <a:cubicBezTo>
                  <a:pt x="232214" y="962819"/>
                  <a:pt x="243955" y="974561"/>
                  <a:pt x="267437" y="974561"/>
                </a:cubicBezTo>
                <a:lnTo>
                  <a:pt x="344438" y="974561"/>
                </a:lnTo>
                <a:lnTo>
                  <a:pt x="344438" y="939337"/>
                </a:lnTo>
                <a:lnTo>
                  <a:pt x="283411" y="939337"/>
                </a:lnTo>
                <a:cubicBezTo>
                  <a:pt x="270578" y="939337"/>
                  <a:pt x="264161" y="932921"/>
                  <a:pt x="264161" y="920087"/>
                </a:cubicBezTo>
                <a:lnTo>
                  <a:pt x="264161" y="798443"/>
                </a:lnTo>
                <a:lnTo>
                  <a:pt x="320273" y="777555"/>
                </a:lnTo>
                <a:cubicBezTo>
                  <a:pt x="318088" y="789296"/>
                  <a:pt x="314061" y="802676"/>
                  <a:pt x="308190" y="817693"/>
                </a:cubicBezTo>
                <a:cubicBezTo>
                  <a:pt x="302320" y="832711"/>
                  <a:pt x="294606" y="849231"/>
                  <a:pt x="285049" y="867252"/>
                </a:cubicBezTo>
                <a:lnTo>
                  <a:pt x="310852" y="884864"/>
                </a:lnTo>
                <a:cubicBezTo>
                  <a:pt x="320409" y="865750"/>
                  <a:pt x="328942" y="846022"/>
                  <a:pt x="336451" y="825680"/>
                </a:cubicBezTo>
                <a:cubicBezTo>
                  <a:pt x="343960" y="805338"/>
                  <a:pt x="350308" y="784518"/>
                  <a:pt x="355496" y="763220"/>
                </a:cubicBezTo>
                <a:lnTo>
                  <a:pt x="341161" y="736188"/>
                </a:lnTo>
                <a:lnTo>
                  <a:pt x="264161" y="763220"/>
                </a:lnTo>
                <a:lnTo>
                  <a:pt x="264161" y="664103"/>
                </a:lnTo>
                <a:close/>
                <a:moveTo>
                  <a:pt x="228937" y="165631"/>
                </a:moveTo>
                <a:cubicBezTo>
                  <a:pt x="223749" y="210684"/>
                  <a:pt x="217128" y="248775"/>
                  <a:pt x="209073" y="279902"/>
                </a:cubicBezTo>
                <a:cubicBezTo>
                  <a:pt x="201018" y="311030"/>
                  <a:pt x="191120" y="336424"/>
                  <a:pt x="179379" y="356083"/>
                </a:cubicBezTo>
                <a:lnTo>
                  <a:pt x="203544" y="376562"/>
                </a:lnTo>
                <a:cubicBezTo>
                  <a:pt x="210916" y="364821"/>
                  <a:pt x="217265" y="352397"/>
                  <a:pt x="222589" y="339291"/>
                </a:cubicBezTo>
                <a:cubicBezTo>
                  <a:pt x="227913" y="326184"/>
                  <a:pt x="232214" y="311440"/>
                  <a:pt x="235491" y="295057"/>
                </a:cubicBezTo>
                <a:lnTo>
                  <a:pt x="288326" y="295057"/>
                </a:lnTo>
                <a:cubicBezTo>
                  <a:pt x="285049" y="342294"/>
                  <a:pt x="278359" y="382364"/>
                  <a:pt x="268257" y="415267"/>
                </a:cubicBezTo>
                <a:cubicBezTo>
                  <a:pt x="258154" y="448170"/>
                  <a:pt x="244092" y="473768"/>
                  <a:pt x="226070" y="492062"/>
                </a:cubicBezTo>
                <a:lnTo>
                  <a:pt x="251464" y="514179"/>
                </a:lnTo>
                <a:cubicBezTo>
                  <a:pt x="270578" y="491789"/>
                  <a:pt x="285732" y="462300"/>
                  <a:pt x="296927" y="425711"/>
                </a:cubicBezTo>
                <a:cubicBezTo>
                  <a:pt x="308122" y="389122"/>
                  <a:pt x="315358" y="345571"/>
                  <a:pt x="318634" y="295057"/>
                </a:cubicBezTo>
                <a:lnTo>
                  <a:pt x="364916" y="295057"/>
                </a:lnTo>
                <a:lnTo>
                  <a:pt x="364916" y="259833"/>
                </a:lnTo>
                <a:lnTo>
                  <a:pt x="244911" y="259833"/>
                </a:lnTo>
                <a:cubicBezTo>
                  <a:pt x="248734" y="241539"/>
                  <a:pt x="251874" y="225088"/>
                  <a:pt x="254331" y="210479"/>
                </a:cubicBezTo>
                <a:cubicBezTo>
                  <a:pt x="256789" y="195871"/>
                  <a:pt x="258563" y="184062"/>
                  <a:pt x="259656" y="175051"/>
                </a:cubicBezTo>
                <a:close/>
                <a:moveTo>
                  <a:pt x="0" y="0"/>
                </a:moveTo>
                <a:lnTo>
                  <a:pt x="544749" y="0"/>
                </a:lnTo>
                <a:lnTo>
                  <a:pt x="544749" y="6487667"/>
                </a:lnTo>
                <a:lnTo>
                  <a:pt x="0" y="648766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/>
          </a:p>
        </p:txBody>
      </p:sp>
      <p:sp>
        <p:nvSpPr>
          <p:cNvPr id="57" name="green 6">
            <a:extLst>
              <a:ext uri="{FF2B5EF4-FFF2-40B4-BE49-F238E27FC236}">
                <a16:creationId xmlns:a16="http://schemas.microsoft.com/office/drawing/2014/main" id="{5136A906-AED0-C2E5-D02D-F9A296708593}"/>
              </a:ext>
            </a:extLst>
          </p:cNvPr>
          <p:cNvSpPr/>
          <p:nvPr/>
        </p:nvSpPr>
        <p:spPr>
          <a:xfrm>
            <a:off x="8698389" y="6916365"/>
            <a:ext cx="332836" cy="6858000"/>
          </a:xfrm>
          <a:prstGeom prst="rect">
            <a:avLst/>
          </a:prstGeom>
          <a:gradFill>
            <a:gsLst>
              <a:gs pos="0">
                <a:srgbClr val="00E500">
                  <a:alpha val="0"/>
                </a:srgbClr>
              </a:gs>
              <a:gs pos="80000">
                <a:srgbClr val="00E500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8" name="matrix yolo">
            <a:extLst>
              <a:ext uri="{FF2B5EF4-FFF2-40B4-BE49-F238E27FC236}">
                <a16:creationId xmlns:a16="http://schemas.microsoft.com/office/drawing/2014/main" id="{F2824746-F8F1-1EC6-C2EC-86830A576F83}"/>
              </a:ext>
            </a:extLst>
          </p:cNvPr>
          <p:cNvSpPr/>
          <p:nvPr/>
        </p:nvSpPr>
        <p:spPr>
          <a:xfrm>
            <a:off x="8640508" y="-32986"/>
            <a:ext cx="544749" cy="6919626"/>
          </a:xfrm>
          <a:custGeom>
            <a:avLst/>
            <a:gdLst/>
            <a:ahLst/>
            <a:cxnLst/>
            <a:rect l="l" t="t" r="r" b="b"/>
            <a:pathLst>
              <a:path w="544749" h="6487667">
                <a:moveTo>
                  <a:pt x="252493" y="6005789"/>
                </a:moveTo>
                <a:cubicBezTo>
                  <a:pt x="248397" y="6041286"/>
                  <a:pt x="241844" y="6074461"/>
                  <a:pt x="232833" y="6105316"/>
                </a:cubicBezTo>
                <a:cubicBezTo>
                  <a:pt x="223822" y="6136170"/>
                  <a:pt x="212354" y="6164841"/>
                  <a:pt x="198429" y="6191326"/>
                </a:cubicBezTo>
                <a:lnTo>
                  <a:pt x="222184" y="6210576"/>
                </a:lnTo>
                <a:cubicBezTo>
                  <a:pt x="241298" y="6170438"/>
                  <a:pt x="254131" y="6136307"/>
                  <a:pt x="260684" y="6108183"/>
                </a:cubicBezTo>
                <a:lnTo>
                  <a:pt x="311881" y="6108183"/>
                </a:lnTo>
                <a:cubicBezTo>
                  <a:pt x="311881" y="6124566"/>
                  <a:pt x="310789" y="6139788"/>
                  <a:pt x="308604" y="6153850"/>
                </a:cubicBezTo>
                <a:cubicBezTo>
                  <a:pt x="306420" y="6167912"/>
                  <a:pt x="303280" y="6181497"/>
                  <a:pt x="299184" y="6194603"/>
                </a:cubicBezTo>
                <a:cubicBezTo>
                  <a:pt x="293723" y="6188323"/>
                  <a:pt x="288331" y="6181975"/>
                  <a:pt x="283006" y="6175558"/>
                </a:cubicBezTo>
                <a:cubicBezTo>
                  <a:pt x="277682" y="6169141"/>
                  <a:pt x="271879" y="6162656"/>
                  <a:pt x="265599" y="6156103"/>
                </a:cubicBezTo>
                <a:lnTo>
                  <a:pt x="251264" y="6186821"/>
                </a:lnTo>
                <a:cubicBezTo>
                  <a:pt x="256452" y="6192009"/>
                  <a:pt x="262254" y="6198357"/>
                  <a:pt x="268671" y="6205866"/>
                </a:cubicBezTo>
                <a:cubicBezTo>
                  <a:pt x="275088" y="6213375"/>
                  <a:pt x="281436" y="6221908"/>
                  <a:pt x="287716" y="6231465"/>
                </a:cubicBezTo>
                <a:cubicBezTo>
                  <a:pt x="281436" y="6252763"/>
                  <a:pt x="272698" y="6272491"/>
                  <a:pt x="261503" y="6290648"/>
                </a:cubicBezTo>
                <a:cubicBezTo>
                  <a:pt x="250308" y="6308806"/>
                  <a:pt x="236110" y="6325804"/>
                  <a:pt x="218908" y="6341640"/>
                </a:cubicBezTo>
                <a:lnTo>
                  <a:pt x="241434" y="6367444"/>
                </a:lnTo>
                <a:cubicBezTo>
                  <a:pt x="257817" y="6350242"/>
                  <a:pt x="271811" y="6332630"/>
                  <a:pt x="283416" y="6314608"/>
                </a:cubicBezTo>
                <a:cubicBezTo>
                  <a:pt x="295020" y="6296587"/>
                  <a:pt x="303963" y="6278429"/>
                  <a:pt x="310243" y="6260135"/>
                </a:cubicBezTo>
                <a:lnTo>
                  <a:pt x="322940" y="6281023"/>
                </a:lnTo>
                <a:lnTo>
                  <a:pt x="338913" y="6249076"/>
                </a:lnTo>
                <a:lnTo>
                  <a:pt x="322940" y="6223273"/>
                </a:lnTo>
                <a:cubicBezTo>
                  <a:pt x="328401" y="6207436"/>
                  <a:pt x="333111" y="6188801"/>
                  <a:pt x="337070" y="6167366"/>
                </a:cubicBezTo>
                <a:cubicBezTo>
                  <a:pt x="341029" y="6145932"/>
                  <a:pt x="344920" y="6120334"/>
                  <a:pt x="348743" y="6090571"/>
                </a:cubicBezTo>
                <a:lnTo>
                  <a:pt x="332769" y="6069683"/>
                </a:lnTo>
                <a:lnTo>
                  <a:pt x="268876" y="6072959"/>
                </a:lnTo>
                <a:cubicBezTo>
                  <a:pt x="271879" y="6063402"/>
                  <a:pt x="274268" y="6054255"/>
                  <a:pt x="276043" y="6045518"/>
                </a:cubicBezTo>
                <a:cubicBezTo>
                  <a:pt x="277818" y="6036780"/>
                  <a:pt x="279661" y="6027224"/>
                  <a:pt x="281573" y="6016848"/>
                </a:cubicBezTo>
                <a:close/>
                <a:moveTo>
                  <a:pt x="244806" y="5537626"/>
                </a:moveTo>
                <a:lnTo>
                  <a:pt x="216136" y="5544179"/>
                </a:lnTo>
                <a:lnTo>
                  <a:pt x="230471" y="5641658"/>
                </a:lnTo>
                <a:lnTo>
                  <a:pt x="169854" y="5667461"/>
                </a:lnTo>
                <a:lnTo>
                  <a:pt x="175997" y="5701046"/>
                </a:lnTo>
                <a:lnTo>
                  <a:pt x="235386" y="5675243"/>
                </a:lnTo>
                <a:lnTo>
                  <a:pt x="262418" y="5878392"/>
                </a:lnTo>
                <a:lnTo>
                  <a:pt x="294365" y="5865695"/>
                </a:lnTo>
                <a:lnTo>
                  <a:pt x="264056" y="5659269"/>
                </a:lnTo>
                <a:lnTo>
                  <a:pt x="326721" y="5630599"/>
                </a:lnTo>
                <a:cubicBezTo>
                  <a:pt x="324537" y="5643706"/>
                  <a:pt x="320782" y="5657290"/>
                  <a:pt x="315458" y="5671352"/>
                </a:cubicBezTo>
                <a:cubicBezTo>
                  <a:pt x="310133" y="5685414"/>
                  <a:pt x="303648" y="5700637"/>
                  <a:pt x="296003" y="5717019"/>
                </a:cubicBezTo>
                <a:lnTo>
                  <a:pt x="318530" y="5740775"/>
                </a:lnTo>
                <a:cubicBezTo>
                  <a:pt x="326994" y="5723573"/>
                  <a:pt x="334571" y="5705006"/>
                  <a:pt x="341261" y="5685072"/>
                </a:cubicBezTo>
                <a:cubicBezTo>
                  <a:pt x="347951" y="5665140"/>
                  <a:pt x="355255" y="5643159"/>
                  <a:pt x="363173" y="5619131"/>
                </a:cubicBezTo>
                <a:lnTo>
                  <a:pt x="342694" y="5587184"/>
                </a:lnTo>
                <a:lnTo>
                  <a:pt x="259551" y="5628961"/>
                </a:lnTo>
                <a:close/>
                <a:moveTo>
                  <a:pt x="303690" y="5055127"/>
                </a:moveTo>
                <a:cubicBezTo>
                  <a:pt x="301778" y="5080794"/>
                  <a:pt x="298911" y="5103730"/>
                  <a:pt x="295089" y="5123936"/>
                </a:cubicBezTo>
                <a:cubicBezTo>
                  <a:pt x="291266" y="5144141"/>
                  <a:pt x="287307" y="5161753"/>
                  <a:pt x="283211" y="5176771"/>
                </a:cubicBezTo>
                <a:cubicBezTo>
                  <a:pt x="277750" y="5170218"/>
                  <a:pt x="272084" y="5163733"/>
                  <a:pt x="266213" y="5157316"/>
                </a:cubicBezTo>
                <a:cubicBezTo>
                  <a:pt x="260343" y="5150900"/>
                  <a:pt x="254268" y="5144551"/>
                  <a:pt x="247987" y="5138271"/>
                </a:cubicBezTo>
                <a:lnTo>
                  <a:pt x="230376" y="5170218"/>
                </a:lnTo>
                <a:cubicBezTo>
                  <a:pt x="232833" y="5172675"/>
                  <a:pt x="235154" y="5175201"/>
                  <a:pt x="237338" y="5177795"/>
                </a:cubicBezTo>
                <a:cubicBezTo>
                  <a:pt x="239523" y="5180389"/>
                  <a:pt x="242117" y="5183393"/>
                  <a:pt x="245120" y="5186806"/>
                </a:cubicBezTo>
                <a:cubicBezTo>
                  <a:pt x="248124" y="5190219"/>
                  <a:pt x="251605" y="5194178"/>
                  <a:pt x="255565" y="5198684"/>
                </a:cubicBezTo>
                <a:cubicBezTo>
                  <a:pt x="259524" y="5203188"/>
                  <a:pt x="264370" y="5208718"/>
                  <a:pt x="270104" y="5215271"/>
                </a:cubicBezTo>
                <a:cubicBezTo>
                  <a:pt x="262732" y="5239846"/>
                  <a:pt x="253244" y="5262782"/>
                  <a:pt x="241639" y="5284079"/>
                </a:cubicBezTo>
                <a:cubicBezTo>
                  <a:pt x="230034" y="5305378"/>
                  <a:pt x="215631" y="5325037"/>
                  <a:pt x="198429" y="5343058"/>
                </a:cubicBezTo>
                <a:lnTo>
                  <a:pt x="218908" y="5371729"/>
                </a:lnTo>
                <a:cubicBezTo>
                  <a:pt x="236110" y="5353707"/>
                  <a:pt x="250854" y="5334116"/>
                  <a:pt x="263142" y="5312955"/>
                </a:cubicBezTo>
                <a:cubicBezTo>
                  <a:pt x="275429" y="5291794"/>
                  <a:pt x="285805" y="5268789"/>
                  <a:pt x="294269" y="5243941"/>
                </a:cubicBezTo>
                <a:lnTo>
                  <a:pt x="326216" y="5290223"/>
                </a:lnTo>
                <a:lnTo>
                  <a:pt x="342190" y="5253362"/>
                </a:lnTo>
                <a:cubicBezTo>
                  <a:pt x="337002" y="5244897"/>
                  <a:pt x="331472" y="5236637"/>
                  <a:pt x="325602" y="5228582"/>
                </a:cubicBezTo>
                <a:cubicBezTo>
                  <a:pt x="319731" y="5220528"/>
                  <a:pt x="313519" y="5212813"/>
                  <a:pt x="306966" y="5205441"/>
                </a:cubicBezTo>
                <a:cubicBezTo>
                  <a:pt x="312427" y="5187420"/>
                  <a:pt x="317683" y="5167351"/>
                  <a:pt x="322735" y="5145234"/>
                </a:cubicBezTo>
                <a:cubicBezTo>
                  <a:pt x="327786" y="5123117"/>
                  <a:pt x="332633" y="5097314"/>
                  <a:pt x="337275" y="5067824"/>
                </a:cubicBezTo>
                <a:close/>
                <a:moveTo>
                  <a:pt x="329388" y="4577439"/>
                </a:moveTo>
                <a:lnTo>
                  <a:pt x="188904" y="4582354"/>
                </a:lnTo>
                <a:lnTo>
                  <a:pt x="188904" y="4617577"/>
                </a:lnTo>
                <a:lnTo>
                  <a:pt x="311776" y="4617577"/>
                </a:lnTo>
                <a:cubicBezTo>
                  <a:pt x="312322" y="4620308"/>
                  <a:pt x="312595" y="4623038"/>
                  <a:pt x="312595" y="4625769"/>
                </a:cubicBezTo>
                <a:cubicBezTo>
                  <a:pt x="312595" y="4628226"/>
                  <a:pt x="312595" y="4630684"/>
                  <a:pt x="312595" y="4633141"/>
                </a:cubicBezTo>
                <a:cubicBezTo>
                  <a:pt x="312595" y="4639148"/>
                  <a:pt x="312322" y="4645155"/>
                  <a:pt x="311776" y="4651163"/>
                </a:cubicBezTo>
                <a:cubicBezTo>
                  <a:pt x="311230" y="4657170"/>
                  <a:pt x="310275" y="4663996"/>
                  <a:pt x="308909" y="4671641"/>
                </a:cubicBezTo>
                <a:lnTo>
                  <a:pt x="196686" y="4671641"/>
                </a:lnTo>
                <a:lnTo>
                  <a:pt x="196686" y="4706865"/>
                </a:lnTo>
                <a:lnTo>
                  <a:pt x="303994" y="4706865"/>
                </a:lnTo>
                <a:cubicBezTo>
                  <a:pt x="299626" y="4743453"/>
                  <a:pt x="289523" y="4774172"/>
                  <a:pt x="273686" y="4799019"/>
                </a:cubicBezTo>
                <a:cubicBezTo>
                  <a:pt x="257849" y="4823867"/>
                  <a:pt x="236005" y="4842844"/>
                  <a:pt x="208154" y="4855950"/>
                </a:cubicBezTo>
                <a:lnTo>
                  <a:pt x="225766" y="4886258"/>
                </a:lnTo>
                <a:cubicBezTo>
                  <a:pt x="266177" y="4867964"/>
                  <a:pt x="296349" y="4835198"/>
                  <a:pt x="316282" y="4787961"/>
                </a:cubicBezTo>
                <a:cubicBezTo>
                  <a:pt x="336214" y="4740723"/>
                  <a:pt x="346454" y="4677512"/>
                  <a:pt x="347000" y="4598327"/>
                </a:cubicBezTo>
                <a:close/>
                <a:moveTo>
                  <a:pt x="331026" y="4165387"/>
                </a:moveTo>
                <a:cubicBezTo>
                  <a:pt x="311640" y="4272150"/>
                  <a:pt x="264812" y="4332904"/>
                  <a:pt x="190542" y="4347649"/>
                </a:cubicBezTo>
                <a:lnTo>
                  <a:pt x="199962" y="4386149"/>
                </a:lnTo>
                <a:cubicBezTo>
                  <a:pt x="243650" y="4373861"/>
                  <a:pt x="278328" y="4351608"/>
                  <a:pt x="303994" y="4319388"/>
                </a:cubicBezTo>
                <a:cubicBezTo>
                  <a:pt x="329661" y="4287168"/>
                  <a:pt x="347819" y="4244299"/>
                  <a:pt x="358468" y="4190781"/>
                </a:cubicBezTo>
                <a:close/>
                <a:moveTo>
                  <a:pt x="209792" y="4096579"/>
                </a:moveTo>
                <a:lnTo>
                  <a:pt x="188904" y="4125249"/>
                </a:lnTo>
                <a:cubicBezTo>
                  <a:pt x="197368" y="4136990"/>
                  <a:pt x="205628" y="4149004"/>
                  <a:pt x="213683" y="4161292"/>
                </a:cubicBezTo>
                <a:cubicBezTo>
                  <a:pt x="221738" y="4173579"/>
                  <a:pt x="228906" y="4185593"/>
                  <a:pt x="235186" y="4197334"/>
                </a:cubicBezTo>
                <a:lnTo>
                  <a:pt x="257712" y="4168254"/>
                </a:lnTo>
                <a:cubicBezTo>
                  <a:pt x="252251" y="4157605"/>
                  <a:pt x="245562" y="4146137"/>
                  <a:pt x="237643" y="4133850"/>
                </a:cubicBezTo>
                <a:cubicBezTo>
                  <a:pt x="229725" y="4121563"/>
                  <a:pt x="220441" y="4109139"/>
                  <a:pt x="209792" y="4096579"/>
                </a:cubicBezTo>
                <a:close/>
                <a:moveTo>
                  <a:pt x="275324" y="3768900"/>
                </a:moveTo>
                <a:cubicBezTo>
                  <a:pt x="293345" y="3777364"/>
                  <a:pt x="306111" y="3785761"/>
                  <a:pt x="313619" y="3794089"/>
                </a:cubicBezTo>
                <a:cubicBezTo>
                  <a:pt x="321128" y="3802417"/>
                  <a:pt x="324883" y="3812315"/>
                  <a:pt x="324883" y="3823783"/>
                </a:cubicBezTo>
                <a:cubicBezTo>
                  <a:pt x="324883" y="3836889"/>
                  <a:pt x="320514" y="3847197"/>
                  <a:pt x="311776" y="3854706"/>
                </a:cubicBezTo>
                <a:cubicBezTo>
                  <a:pt x="303039" y="3862215"/>
                  <a:pt x="290888" y="3865969"/>
                  <a:pt x="275324" y="3865969"/>
                </a:cubicBezTo>
                <a:cubicBezTo>
                  <a:pt x="259760" y="3865969"/>
                  <a:pt x="247610" y="3862215"/>
                  <a:pt x="238872" y="3854706"/>
                </a:cubicBezTo>
                <a:cubicBezTo>
                  <a:pt x="230134" y="3847197"/>
                  <a:pt x="225766" y="3836889"/>
                  <a:pt x="225766" y="3823783"/>
                </a:cubicBezTo>
                <a:cubicBezTo>
                  <a:pt x="225766" y="3812315"/>
                  <a:pt x="229520" y="3802417"/>
                  <a:pt x="237029" y="3794089"/>
                </a:cubicBezTo>
                <a:cubicBezTo>
                  <a:pt x="244538" y="3785761"/>
                  <a:pt x="257303" y="3777364"/>
                  <a:pt x="275324" y="3768900"/>
                </a:cubicBezTo>
                <a:close/>
                <a:moveTo>
                  <a:pt x="275324" y="3664049"/>
                </a:moveTo>
                <a:cubicBezTo>
                  <a:pt x="287611" y="3664049"/>
                  <a:pt x="297168" y="3666643"/>
                  <a:pt x="303994" y="3671830"/>
                </a:cubicBezTo>
                <a:cubicBezTo>
                  <a:pt x="310821" y="3677018"/>
                  <a:pt x="314234" y="3684118"/>
                  <a:pt x="314234" y="3693128"/>
                </a:cubicBezTo>
                <a:cubicBezTo>
                  <a:pt x="314234" y="3700774"/>
                  <a:pt x="310889" y="3708010"/>
                  <a:pt x="304199" y="3714836"/>
                </a:cubicBezTo>
                <a:cubicBezTo>
                  <a:pt x="297509" y="3721662"/>
                  <a:pt x="287884" y="3727669"/>
                  <a:pt x="275324" y="3732857"/>
                </a:cubicBezTo>
                <a:cubicBezTo>
                  <a:pt x="262764" y="3727669"/>
                  <a:pt x="253139" y="3721662"/>
                  <a:pt x="246449" y="3714836"/>
                </a:cubicBezTo>
                <a:cubicBezTo>
                  <a:pt x="239759" y="3708010"/>
                  <a:pt x="236415" y="3700501"/>
                  <a:pt x="236415" y="3692309"/>
                </a:cubicBezTo>
                <a:cubicBezTo>
                  <a:pt x="236415" y="3683845"/>
                  <a:pt x="239828" y="3677018"/>
                  <a:pt x="246654" y="3671830"/>
                </a:cubicBezTo>
                <a:cubicBezTo>
                  <a:pt x="253480" y="3666643"/>
                  <a:pt x="263037" y="3664049"/>
                  <a:pt x="275324" y="3664049"/>
                </a:cubicBezTo>
                <a:close/>
                <a:moveTo>
                  <a:pt x="275324" y="3633330"/>
                </a:moveTo>
                <a:cubicBezTo>
                  <a:pt x="252388" y="3633330"/>
                  <a:pt x="234298" y="3638450"/>
                  <a:pt x="221055" y="3648690"/>
                </a:cubicBezTo>
                <a:cubicBezTo>
                  <a:pt x="207813" y="3658929"/>
                  <a:pt x="201191" y="3673059"/>
                  <a:pt x="201191" y="3691081"/>
                </a:cubicBezTo>
                <a:cubicBezTo>
                  <a:pt x="201191" y="3713198"/>
                  <a:pt x="214980" y="3732994"/>
                  <a:pt x="242558" y="3750469"/>
                </a:cubicBezTo>
                <a:cubicBezTo>
                  <a:pt x="223445" y="3760845"/>
                  <a:pt x="209724" y="3771835"/>
                  <a:pt x="201396" y="3783440"/>
                </a:cubicBezTo>
                <a:cubicBezTo>
                  <a:pt x="193068" y="3795044"/>
                  <a:pt x="188904" y="3808902"/>
                  <a:pt x="188904" y="3825011"/>
                </a:cubicBezTo>
                <a:cubicBezTo>
                  <a:pt x="188904" y="3848221"/>
                  <a:pt x="196344" y="3866105"/>
                  <a:pt x="211226" y="3878666"/>
                </a:cubicBezTo>
                <a:cubicBezTo>
                  <a:pt x="226107" y="3891226"/>
                  <a:pt x="247473" y="3897506"/>
                  <a:pt x="275324" y="3897506"/>
                </a:cubicBezTo>
                <a:cubicBezTo>
                  <a:pt x="303175" y="3897506"/>
                  <a:pt x="324541" y="3891363"/>
                  <a:pt x="339423" y="3879076"/>
                </a:cubicBezTo>
                <a:cubicBezTo>
                  <a:pt x="354304" y="3866788"/>
                  <a:pt x="361744" y="3849586"/>
                  <a:pt x="361744" y="3827469"/>
                </a:cubicBezTo>
                <a:cubicBezTo>
                  <a:pt x="361744" y="3810267"/>
                  <a:pt x="357649" y="3795727"/>
                  <a:pt x="349457" y="3783849"/>
                </a:cubicBezTo>
                <a:cubicBezTo>
                  <a:pt x="341266" y="3771972"/>
                  <a:pt x="327477" y="3760845"/>
                  <a:pt x="308090" y="3750469"/>
                </a:cubicBezTo>
                <a:cubicBezTo>
                  <a:pt x="335668" y="3732994"/>
                  <a:pt x="349457" y="3712651"/>
                  <a:pt x="349457" y="3689442"/>
                </a:cubicBezTo>
                <a:cubicBezTo>
                  <a:pt x="349457" y="3672240"/>
                  <a:pt x="342836" y="3658588"/>
                  <a:pt x="329593" y="3648485"/>
                </a:cubicBezTo>
                <a:cubicBezTo>
                  <a:pt x="316350" y="3638382"/>
                  <a:pt x="298260" y="3633330"/>
                  <a:pt x="275324" y="3633330"/>
                </a:cubicBezTo>
                <a:close/>
                <a:moveTo>
                  <a:pt x="275324" y="3274524"/>
                </a:moveTo>
                <a:cubicBezTo>
                  <a:pt x="290888" y="3274524"/>
                  <a:pt x="303039" y="3279097"/>
                  <a:pt x="311776" y="3288244"/>
                </a:cubicBezTo>
                <a:cubicBezTo>
                  <a:pt x="320514" y="3297392"/>
                  <a:pt x="324883" y="3309747"/>
                  <a:pt x="324883" y="3325311"/>
                </a:cubicBezTo>
                <a:cubicBezTo>
                  <a:pt x="324883" y="3341967"/>
                  <a:pt x="320650" y="3355074"/>
                  <a:pt x="312186" y="3364630"/>
                </a:cubicBezTo>
                <a:cubicBezTo>
                  <a:pt x="303721" y="3374187"/>
                  <a:pt x="291707" y="3378965"/>
                  <a:pt x="276143" y="3378965"/>
                </a:cubicBezTo>
                <a:cubicBezTo>
                  <a:pt x="260579" y="3378965"/>
                  <a:pt x="248292" y="3374187"/>
                  <a:pt x="239282" y="3364630"/>
                </a:cubicBezTo>
                <a:cubicBezTo>
                  <a:pt x="230271" y="3355074"/>
                  <a:pt x="225766" y="3342377"/>
                  <a:pt x="225766" y="3326540"/>
                </a:cubicBezTo>
                <a:cubicBezTo>
                  <a:pt x="225766" y="3310703"/>
                  <a:pt x="230271" y="3298074"/>
                  <a:pt x="239282" y="3288654"/>
                </a:cubicBezTo>
                <a:cubicBezTo>
                  <a:pt x="248292" y="3279234"/>
                  <a:pt x="260306" y="3274524"/>
                  <a:pt x="275324" y="3274524"/>
                </a:cubicBezTo>
                <a:close/>
                <a:moveTo>
                  <a:pt x="292117" y="3149194"/>
                </a:moveTo>
                <a:cubicBezTo>
                  <a:pt x="256620" y="3182506"/>
                  <a:pt x="230544" y="3213087"/>
                  <a:pt x="213888" y="3240939"/>
                </a:cubicBezTo>
                <a:cubicBezTo>
                  <a:pt x="197232" y="3268790"/>
                  <a:pt x="188904" y="3295548"/>
                  <a:pt x="188904" y="3321215"/>
                </a:cubicBezTo>
                <a:cubicBezTo>
                  <a:pt x="188904" y="3334868"/>
                  <a:pt x="190952" y="3347223"/>
                  <a:pt x="195047" y="3358282"/>
                </a:cubicBezTo>
                <a:cubicBezTo>
                  <a:pt x="199143" y="3369340"/>
                  <a:pt x="205014" y="3378760"/>
                  <a:pt x="212659" y="3386543"/>
                </a:cubicBezTo>
                <a:cubicBezTo>
                  <a:pt x="220305" y="3394324"/>
                  <a:pt x="229520" y="3400332"/>
                  <a:pt x="240305" y="3404564"/>
                </a:cubicBezTo>
                <a:cubicBezTo>
                  <a:pt x="251091" y="3408796"/>
                  <a:pt x="263037" y="3410912"/>
                  <a:pt x="276143" y="3410912"/>
                </a:cubicBezTo>
                <a:cubicBezTo>
                  <a:pt x="288704" y="3410912"/>
                  <a:pt x="300240" y="3408796"/>
                  <a:pt x="310752" y="3404564"/>
                </a:cubicBezTo>
                <a:cubicBezTo>
                  <a:pt x="321265" y="3400332"/>
                  <a:pt x="330344" y="3394461"/>
                  <a:pt x="337989" y="3386952"/>
                </a:cubicBezTo>
                <a:cubicBezTo>
                  <a:pt x="345635" y="3379443"/>
                  <a:pt x="351505" y="3370432"/>
                  <a:pt x="355601" y="3359920"/>
                </a:cubicBezTo>
                <a:cubicBezTo>
                  <a:pt x="359697" y="3349408"/>
                  <a:pt x="361744" y="3337735"/>
                  <a:pt x="361744" y="3324902"/>
                </a:cubicBezTo>
                <a:cubicBezTo>
                  <a:pt x="361744" y="3313433"/>
                  <a:pt x="359765" y="3302784"/>
                  <a:pt x="355806" y="3292955"/>
                </a:cubicBezTo>
                <a:cubicBezTo>
                  <a:pt x="351846" y="3283125"/>
                  <a:pt x="346317" y="3274524"/>
                  <a:pt x="339218" y="3267151"/>
                </a:cubicBezTo>
                <a:cubicBezTo>
                  <a:pt x="332119" y="3259779"/>
                  <a:pt x="323722" y="3253977"/>
                  <a:pt x="314029" y="3249744"/>
                </a:cubicBezTo>
                <a:cubicBezTo>
                  <a:pt x="304336" y="3245512"/>
                  <a:pt x="293755" y="3243396"/>
                  <a:pt x="282287" y="3243396"/>
                </a:cubicBezTo>
                <a:cubicBezTo>
                  <a:pt x="276826" y="3243396"/>
                  <a:pt x="271433" y="3243874"/>
                  <a:pt x="266109" y="3244829"/>
                </a:cubicBezTo>
                <a:cubicBezTo>
                  <a:pt x="260784" y="3245785"/>
                  <a:pt x="255528" y="3247355"/>
                  <a:pt x="250340" y="3249540"/>
                </a:cubicBezTo>
                <a:cubicBezTo>
                  <a:pt x="265085" y="3228788"/>
                  <a:pt x="279556" y="3210357"/>
                  <a:pt x="293755" y="3194247"/>
                </a:cubicBezTo>
                <a:cubicBezTo>
                  <a:pt x="307954" y="3178137"/>
                  <a:pt x="322971" y="3163119"/>
                  <a:pt x="338808" y="3149194"/>
                </a:cubicBezTo>
                <a:close/>
                <a:moveTo>
                  <a:pt x="207744" y="2728541"/>
                </a:moveTo>
                <a:lnTo>
                  <a:pt x="207744" y="2759259"/>
                </a:lnTo>
                <a:lnTo>
                  <a:pt x="272048" y="2759259"/>
                </a:lnTo>
                <a:lnTo>
                  <a:pt x="272048" y="2879265"/>
                </a:lnTo>
                <a:lnTo>
                  <a:pt x="188904" y="2879265"/>
                </a:lnTo>
                <a:lnTo>
                  <a:pt x="188904" y="2909574"/>
                </a:lnTo>
                <a:lnTo>
                  <a:pt x="345361" y="2909574"/>
                </a:lnTo>
                <a:lnTo>
                  <a:pt x="345361" y="2879265"/>
                </a:lnTo>
                <a:lnTo>
                  <a:pt x="299079" y="2879265"/>
                </a:lnTo>
                <a:lnTo>
                  <a:pt x="299079" y="2728541"/>
                </a:lnTo>
                <a:close/>
                <a:moveTo>
                  <a:pt x="252798" y="2175901"/>
                </a:moveTo>
                <a:lnTo>
                  <a:pt x="225766" y="2185321"/>
                </a:lnTo>
                <a:lnTo>
                  <a:pt x="241739" y="2265188"/>
                </a:lnTo>
                <a:lnTo>
                  <a:pt x="188904" y="2289353"/>
                </a:lnTo>
                <a:lnTo>
                  <a:pt x="198324" y="2319661"/>
                </a:lnTo>
                <a:lnTo>
                  <a:pt x="246654" y="2294268"/>
                </a:lnTo>
                <a:lnTo>
                  <a:pt x="275324" y="2460555"/>
                </a:lnTo>
                <a:lnTo>
                  <a:pt x="302356" y="2449497"/>
                </a:lnTo>
                <a:lnTo>
                  <a:pt x="270409" y="2281572"/>
                </a:lnTo>
                <a:lnTo>
                  <a:pt x="317101" y="2257406"/>
                </a:lnTo>
                <a:lnTo>
                  <a:pt x="294574" y="2329491"/>
                </a:lnTo>
                <a:lnTo>
                  <a:pt x="315463" y="2347103"/>
                </a:lnTo>
                <a:lnTo>
                  <a:pt x="350686" y="2239794"/>
                </a:lnTo>
                <a:lnTo>
                  <a:pt x="337580" y="2218906"/>
                </a:lnTo>
                <a:lnTo>
                  <a:pt x="265904" y="2254130"/>
                </a:lnTo>
                <a:close/>
                <a:moveTo>
                  <a:pt x="328674" y="1715520"/>
                </a:moveTo>
                <a:lnTo>
                  <a:pt x="198429" y="1720435"/>
                </a:lnTo>
                <a:lnTo>
                  <a:pt x="198429" y="1750743"/>
                </a:lnTo>
                <a:lnTo>
                  <a:pt x="312291" y="1750743"/>
                </a:lnTo>
                <a:cubicBezTo>
                  <a:pt x="307649" y="1774226"/>
                  <a:pt x="298092" y="1793475"/>
                  <a:pt x="283620" y="1808493"/>
                </a:cubicBezTo>
                <a:lnTo>
                  <a:pt x="283620" y="1774909"/>
                </a:lnTo>
                <a:lnTo>
                  <a:pt x="256179" y="1773270"/>
                </a:lnTo>
                <a:lnTo>
                  <a:pt x="256179" y="1859690"/>
                </a:lnTo>
                <a:cubicBezTo>
                  <a:pt x="256179" y="1895460"/>
                  <a:pt x="244438" y="1926315"/>
                  <a:pt x="220955" y="1952254"/>
                </a:cubicBezTo>
                <a:lnTo>
                  <a:pt x="241844" y="1973143"/>
                </a:lnTo>
                <a:cubicBezTo>
                  <a:pt x="269695" y="1945292"/>
                  <a:pt x="283620" y="1907474"/>
                  <a:pt x="283620" y="1859690"/>
                </a:cubicBezTo>
                <a:lnTo>
                  <a:pt x="283620" y="1824467"/>
                </a:lnTo>
                <a:lnTo>
                  <a:pt x="296317" y="1840440"/>
                </a:lnTo>
                <a:cubicBezTo>
                  <a:pt x="306966" y="1828699"/>
                  <a:pt x="316250" y="1815183"/>
                  <a:pt x="324168" y="1799892"/>
                </a:cubicBezTo>
                <a:cubicBezTo>
                  <a:pt x="332087" y="1784601"/>
                  <a:pt x="339869" y="1766580"/>
                  <a:pt x="347514" y="1745828"/>
                </a:cubicBezTo>
                <a:close/>
                <a:moveTo>
                  <a:pt x="198429" y="1210495"/>
                </a:moveTo>
                <a:lnTo>
                  <a:pt x="198429" y="1245718"/>
                </a:lnTo>
                <a:lnTo>
                  <a:pt x="310652" y="1245718"/>
                </a:lnTo>
                <a:lnTo>
                  <a:pt x="310652" y="1394804"/>
                </a:lnTo>
                <a:lnTo>
                  <a:pt x="198429" y="1394804"/>
                </a:lnTo>
                <a:lnTo>
                  <a:pt x="198429" y="1430027"/>
                </a:lnTo>
                <a:lnTo>
                  <a:pt x="310652" y="1430027"/>
                </a:lnTo>
                <a:lnTo>
                  <a:pt x="310652" y="1450506"/>
                </a:lnTo>
                <a:lnTo>
                  <a:pt x="342599" y="1450506"/>
                </a:lnTo>
                <a:lnTo>
                  <a:pt x="342599" y="1210495"/>
                </a:lnTo>
                <a:close/>
                <a:moveTo>
                  <a:pt x="232214" y="664103"/>
                </a:moveTo>
                <a:lnTo>
                  <a:pt x="232214" y="774278"/>
                </a:lnTo>
                <a:lnTo>
                  <a:pt x="179379" y="789023"/>
                </a:lnTo>
                <a:lnTo>
                  <a:pt x="184294" y="827113"/>
                </a:lnTo>
                <a:lnTo>
                  <a:pt x="232214" y="809502"/>
                </a:lnTo>
                <a:lnTo>
                  <a:pt x="232214" y="939337"/>
                </a:lnTo>
                <a:cubicBezTo>
                  <a:pt x="232214" y="962819"/>
                  <a:pt x="243955" y="974561"/>
                  <a:pt x="267437" y="974561"/>
                </a:cubicBezTo>
                <a:lnTo>
                  <a:pt x="344438" y="974561"/>
                </a:lnTo>
                <a:lnTo>
                  <a:pt x="344438" y="939337"/>
                </a:lnTo>
                <a:lnTo>
                  <a:pt x="283411" y="939337"/>
                </a:lnTo>
                <a:cubicBezTo>
                  <a:pt x="270578" y="939337"/>
                  <a:pt x="264161" y="932921"/>
                  <a:pt x="264161" y="920087"/>
                </a:cubicBezTo>
                <a:lnTo>
                  <a:pt x="264161" y="798443"/>
                </a:lnTo>
                <a:lnTo>
                  <a:pt x="320273" y="777555"/>
                </a:lnTo>
                <a:cubicBezTo>
                  <a:pt x="318088" y="789296"/>
                  <a:pt x="314061" y="802676"/>
                  <a:pt x="308190" y="817693"/>
                </a:cubicBezTo>
                <a:cubicBezTo>
                  <a:pt x="302320" y="832711"/>
                  <a:pt x="294606" y="849231"/>
                  <a:pt x="285049" y="867252"/>
                </a:cubicBezTo>
                <a:lnTo>
                  <a:pt x="310852" y="884864"/>
                </a:lnTo>
                <a:cubicBezTo>
                  <a:pt x="320409" y="865750"/>
                  <a:pt x="328942" y="846022"/>
                  <a:pt x="336451" y="825680"/>
                </a:cubicBezTo>
                <a:cubicBezTo>
                  <a:pt x="343960" y="805338"/>
                  <a:pt x="350308" y="784518"/>
                  <a:pt x="355496" y="763220"/>
                </a:cubicBezTo>
                <a:lnTo>
                  <a:pt x="341161" y="736188"/>
                </a:lnTo>
                <a:lnTo>
                  <a:pt x="264161" y="763220"/>
                </a:lnTo>
                <a:lnTo>
                  <a:pt x="264161" y="664103"/>
                </a:lnTo>
                <a:close/>
                <a:moveTo>
                  <a:pt x="228937" y="165631"/>
                </a:moveTo>
                <a:cubicBezTo>
                  <a:pt x="223749" y="210684"/>
                  <a:pt x="217128" y="248775"/>
                  <a:pt x="209073" y="279902"/>
                </a:cubicBezTo>
                <a:cubicBezTo>
                  <a:pt x="201018" y="311030"/>
                  <a:pt x="191120" y="336424"/>
                  <a:pt x="179379" y="356083"/>
                </a:cubicBezTo>
                <a:lnTo>
                  <a:pt x="203544" y="376562"/>
                </a:lnTo>
                <a:cubicBezTo>
                  <a:pt x="210916" y="364821"/>
                  <a:pt x="217265" y="352397"/>
                  <a:pt x="222589" y="339291"/>
                </a:cubicBezTo>
                <a:cubicBezTo>
                  <a:pt x="227913" y="326184"/>
                  <a:pt x="232214" y="311440"/>
                  <a:pt x="235491" y="295057"/>
                </a:cubicBezTo>
                <a:lnTo>
                  <a:pt x="288326" y="295057"/>
                </a:lnTo>
                <a:cubicBezTo>
                  <a:pt x="285049" y="342294"/>
                  <a:pt x="278359" y="382364"/>
                  <a:pt x="268257" y="415267"/>
                </a:cubicBezTo>
                <a:cubicBezTo>
                  <a:pt x="258154" y="448170"/>
                  <a:pt x="244092" y="473768"/>
                  <a:pt x="226070" y="492062"/>
                </a:cubicBezTo>
                <a:lnTo>
                  <a:pt x="251464" y="514179"/>
                </a:lnTo>
                <a:cubicBezTo>
                  <a:pt x="270578" y="491789"/>
                  <a:pt x="285732" y="462300"/>
                  <a:pt x="296927" y="425711"/>
                </a:cubicBezTo>
                <a:cubicBezTo>
                  <a:pt x="308122" y="389122"/>
                  <a:pt x="315358" y="345571"/>
                  <a:pt x="318634" y="295057"/>
                </a:cubicBezTo>
                <a:lnTo>
                  <a:pt x="364916" y="295057"/>
                </a:lnTo>
                <a:lnTo>
                  <a:pt x="364916" y="259833"/>
                </a:lnTo>
                <a:lnTo>
                  <a:pt x="244911" y="259833"/>
                </a:lnTo>
                <a:cubicBezTo>
                  <a:pt x="248734" y="241539"/>
                  <a:pt x="251874" y="225088"/>
                  <a:pt x="254331" y="210479"/>
                </a:cubicBezTo>
                <a:cubicBezTo>
                  <a:pt x="256789" y="195871"/>
                  <a:pt x="258563" y="184062"/>
                  <a:pt x="259656" y="175051"/>
                </a:cubicBezTo>
                <a:close/>
                <a:moveTo>
                  <a:pt x="0" y="0"/>
                </a:moveTo>
                <a:lnTo>
                  <a:pt x="544749" y="0"/>
                </a:lnTo>
                <a:lnTo>
                  <a:pt x="544749" y="6487667"/>
                </a:lnTo>
                <a:lnTo>
                  <a:pt x="0" y="648766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/>
          </a:p>
        </p:txBody>
      </p:sp>
      <p:sp>
        <p:nvSpPr>
          <p:cNvPr id="59" name="green 1">
            <a:extLst>
              <a:ext uri="{FF2B5EF4-FFF2-40B4-BE49-F238E27FC236}">
                <a16:creationId xmlns:a16="http://schemas.microsoft.com/office/drawing/2014/main" id="{3F89FC5B-E7A9-8632-A1C4-0DBEC994E8C9}"/>
              </a:ext>
            </a:extLst>
          </p:cNvPr>
          <p:cNvSpPr/>
          <p:nvPr/>
        </p:nvSpPr>
        <p:spPr>
          <a:xfrm flipH="1">
            <a:off x="3575718" y="6970543"/>
            <a:ext cx="402402" cy="6858000"/>
          </a:xfrm>
          <a:prstGeom prst="rect">
            <a:avLst/>
          </a:prstGeom>
          <a:gradFill>
            <a:gsLst>
              <a:gs pos="0">
                <a:srgbClr val="00E500">
                  <a:alpha val="0"/>
                </a:srgbClr>
              </a:gs>
              <a:gs pos="80000">
                <a:srgbClr val="00E500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0" name="matrix 1">
            <a:extLst>
              <a:ext uri="{FF2B5EF4-FFF2-40B4-BE49-F238E27FC236}">
                <a16:creationId xmlns:a16="http://schemas.microsoft.com/office/drawing/2014/main" id="{9A83117A-8C8E-650B-5885-44A3424BC74E}"/>
              </a:ext>
            </a:extLst>
          </p:cNvPr>
          <p:cNvSpPr/>
          <p:nvPr/>
        </p:nvSpPr>
        <p:spPr>
          <a:xfrm flipH="1">
            <a:off x="3510649" y="-19455"/>
            <a:ext cx="468120" cy="6989998"/>
          </a:xfrm>
          <a:custGeom>
            <a:avLst/>
            <a:gdLst/>
            <a:ahLst/>
            <a:cxnLst/>
            <a:rect l="l" t="t" r="r" b="b"/>
            <a:pathLst>
              <a:path w="468120" h="6989998">
                <a:moveTo>
                  <a:pt x="245491" y="6549652"/>
                </a:moveTo>
                <a:lnTo>
                  <a:pt x="245491" y="6631158"/>
                </a:lnTo>
                <a:lnTo>
                  <a:pt x="183236" y="6631158"/>
                </a:lnTo>
                <a:lnTo>
                  <a:pt x="183236" y="6760993"/>
                </a:lnTo>
                <a:lnTo>
                  <a:pt x="215183" y="6760993"/>
                </a:lnTo>
                <a:lnTo>
                  <a:pt x="215183" y="6666381"/>
                </a:lnTo>
                <a:lnTo>
                  <a:pt x="311023" y="6666381"/>
                </a:lnTo>
                <a:cubicBezTo>
                  <a:pt x="311023" y="6714711"/>
                  <a:pt x="304743" y="6756624"/>
                  <a:pt x="292183" y="6792121"/>
                </a:cubicBezTo>
                <a:cubicBezTo>
                  <a:pt x="279622" y="6827617"/>
                  <a:pt x="260919" y="6857243"/>
                  <a:pt x="236071" y="6880998"/>
                </a:cubicBezTo>
                <a:lnTo>
                  <a:pt x="255321" y="6911307"/>
                </a:lnTo>
                <a:cubicBezTo>
                  <a:pt x="285083" y="6882364"/>
                  <a:pt x="307132" y="6848232"/>
                  <a:pt x="321467" y="6808913"/>
                </a:cubicBezTo>
                <a:cubicBezTo>
                  <a:pt x="335803" y="6769594"/>
                  <a:pt x="342970" y="6724814"/>
                  <a:pt x="342970" y="6674572"/>
                </a:cubicBezTo>
                <a:lnTo>
                  <a:pt x="342970" y="6631158"/>
                </a:lnTo>
                <a:lnTo>
                  <a:pt x="277438" y="6631158"/>
                </a:lnTo>
                <a:lnTo>
                  <a:pt x="277438" y="6549652"/>
                </a:lnTo>
                <a:close/>
                <a:moveTo>
                  <a:pt x="312662" y="6074936"/>
                </a:moveTo>
                <a:cubicBezTo>
                  <a:pt x="296825" y="6119170"/>
                  <a:pt x="277916" y="6157670"/>
                  <a:pt x="255935" y="6190436"/>
                </a:cubicBezTo>
                <a:cubicBezTo>
                  <a:pt x="233955" y="6223202"/>
                  <a:pt x="209722" y="6251463"/>
                  <a:pt x="183236" y="6275218"/>
                </a:cubicBezTo>
                <a:lnTo>
                  <a:pt x="199209" y="6308803"/>
                </a:lnTo>
                <a:cubicBezTo>
                  <a:pt x="210950" y="6299247"/>
                  <a:pt x="221872" y="6288939"/>
                  <a:pt x="231975" y="6277880"/>
                </a:cubicBezTo>
                <a:cubicBezTo>
                  <a:pt x="242078" y="6266822"/>
                  <a:pt x="251362" y="6254739"/>
                  <a:pt x="259826" y="6241633"/>
                </a:cubicBezTo>
                <a:lnTo>
                  <a:pt x="259826" y="6415702"/>
                </a:lnTo>
                <a:lnTo>
                  <a:pt x="291773" y="6415702"/>
                </a:lnTo>
                <a:lnTo>
                  <a:pt x="291773" y="6196580"/>
                </a:lnTo>
                <a:cubicBezTo>
                  <a:pt x="297780" y="6187023"/>
                  <a:pt x="303241" y="6177739"/>
                  <a:pt x="308156" y="6168728"/>
                </a:cubicBezTo>
                <a:cubicBezTo>
                  <a:pt x="313071" y="6159718"/>
                  <a:pt x="317440" y="6151185"/>
                  <a:pt x="321263" y="6143130"/>
                </a:cubicBezTo>
                <a:cubicBezTo>
                  <a:pt x="325085" y="6135075"/>
                  <a:pt x="328498" y="6127566"/>
                  <a:pt x="331502" y="6120603"/>
                </a:cubicBezTo>
                <a:cubicBezTo>
                  <a:pt x="334506" y="6113640"/>
                  <a:pt x="337373" y="6107565"/>
                  <a:pt x="340103" y="6102377"/>
                </a:cubicBezTo>
                <a:close/>
                <a:moveTo>
                  <a:pt x="336826" y="5616602"/>
                </a:moveTo>
                <a:lnTo>
                  <a:pt x="183236" y="5624384"/>
                </a:lnTo>
                <a:lnTo>
                  <a:pt x="184874" y="5659608"/>
                </a:lnTo>
                <a:lnTo>
                  <a:pt x="322491" y="5655102"/>
                </a:lnTo>
                <a:cubicBezTo>
                  <a:pt x="319215" y="5666843"/>
                  <a:pt x="314641" y="5678790"/>
                  <a:pt x="308771" y="5690940"/>
                </a:cubicBezTo>
                <a:cubicBezTo>
                  <a:pt x="302900" y="5703091"/>
                  <a:pt x="295186" y="5716129"/>
                  <a:pt x="285630" y="5730055"/>
                </a:cubicBezTo>
                <a:lnTo>
                  <a:pt x="285630" y="5682134"/>
                </a:lnTo>
                <a:lnTo>
                  <a:pt x="253683" y="5682134"/>
                </a:lnTo>
                <a:lnTo>
                  <a:pt x="253683" y="5754219"/>
                </a:lnTo>
                <a:cubicBezTo>
                  <a:pt x="253683" y="5787259"/>
                  <a:pt x="249928" y="5816270"/>
                  <a:pt x="242419" y="5841254"/>
                </a:cubicBezTo>
                <a:cubicBezTo>
                  <a:pt x="234911" y="5866238"/>
                  <a:pt x="223238" y="5887332"/>
                  <a:pt x="207401" y="5904533"/>
                </a:cubicBezTo>
                <a:lnTo>
                  <a:pt x="229927" y="5931565"/>
                </a:lnTo>
                <a:cubicBezTo>
                  <a:pt x="249041" y="5911086"/>
                  <a:pt x="263103" y="5885761"/>
                  <a:pt x="272114" y="5855589"/>
                </a:cubicBezTo>
                <a:cubicBezTo>
                  <a:pt x="281124" y="5825417"/>
                  <a:pt x="285630" y="5790535"/>
                  <a:pt x="285630" y="5750943"/>
                </a:cubicBezTo>
                <a:lnTo>
                  <a:pt x="299965" y="5766916"/>
                </a:lnTo>
                <a:cubicBezTo>
                  <a:pt x="305153" y="5760090"/>
                  <a:pt x="310272" y="5752581"/>
                  <a:pt x="315324" y="5744390"/>
                </a:cubicBezTo>
                <a:cubicBezTo>
                  <a:pt x="320375" y="5736198"/>
                  <a:pt x="325427" y="5727256"/>
                  <a:pt x="330478" y="5717563"/>
                </a:cubicBezTo>
                <a:cubicBezTo>
                  <a:pt x="335529" y="5707869"/>
                  <a:pt x="340513" y="5697220"/>
                  <a:pt x="345428" y="5685616"/>
                </a:cubicBezTo>
                <a:cubicBezTo>
                  <a:pt x="350342" y="5674011"/>
                  <a:pt x="355530" y="5661109"/>
                  <a:pt x="360991" y="5646911"/>
                </a:cubicBezTo>
                <a:close/>
                <a:moveTo>
                  <a:pt x="325358" y="5202912"/>
                </a:moveTo>
                <a:cubicBezTo>
                  <a:pt x="305972" y="5309675"/>
                  <a:pt x="259144" y="5370429"/>
                  <a:pt x="184874" y="5385173"/>
                </a:cubicBezTo>
                <a:lnTo>
                  <a:pt x="194294" y="5423673"/>
                </a:lnTo>
                <a:cubicBezTo>
                  <a:pt x="237982" y="5411386"/>
                  <a:pt x="272660" y="5389133"/>
                  <a:pt x="298326" y="5356913"/>
                </a:cubicBezTo>
                <a:cubicBezTo>
                  <a:pt x="323993" y="5324693"/>
                  <a:pt x="342151" y="5281824"/>
                  <a:pt x="352800" y="5228306"/>
                </a:cubicBezTo>
                <a:close/>
                <a:moveTo>
                  <a:pt x="204124" y="5134104"/>
                </a:moveTo>
                <a:lnTo>
                  <a:pt x="183236" y="5162774"/>
                </a:lnTo>
                <a:cubicBezTo>
                  <a:pt x="191700" y="5174515"/>
                  <a:pt x="199960" y="5186530"/>
                  <a:pt x="208015" y="5198817"/>
                </a:cubicBezTo>
                <a:cubicBezTo>
                  <a:pt x="216070" y="5211104"/>
                  <a:pt x="223238" y="5223118"/>
                  <a:pt x="229518" y="5234859"/>
                </a:cubicBezTo>
                <a:lnTo>
                  <a:pt x="252044" y="5205780"/>
                </a:lnTo>
                <a:cubicBezTo>
                  <a:pt x="246583" y="5195131"/>
                  <a:pt x="239894" y="5183662"/>
                  <a:pt x="231975" y="5171375"/>
                </a:cubicBezTo>
                <a:cubicBezTo>
                  <a:pt x="224057" y="5159088"/>
                  <a:pt x="214773" y="5146664"/>
                  <a:pt x="204124" y="5134104"/>
                </a:cubicBezTo>
                <a:close/>
                <a:moveTo>
                  <a:pt x="205762" y="4715394"/>
                </a:moveTo>
                <a:lnTo>
                  <a:pt x="183236" y="4729730"/>
                </a:lnTo>
                <a:lnTo>
                  <a:pt x="205762" y="4808368"/>
                </a:lnTo>
                <a:lnTo>
                  <a:pt x="228289" y="4795262"/>
                </a:lnTo>
                <a:close/>
                <a:moveTo>
                  <a:pt x="297098" y="4699421"/>
                </a:moveTo>
                <a:cubicBezTo>
                  <a:pt x="297098" y="4757308"/>
                  <a:pt x="290476" y="4805092"/>
                  <a:pt x="277233" y="4842772"/>
                </a:cubicBezTo>
                <a:cubicBezTo>
                  <a:pt x="263990" y="4880453"/>
                  <a:pt x="243443" y="4907895"/>
                  <a:pt x="215592" y="4925097"/>
                </a:cubicBezTo>
                <a:lnTo>
                  <a:pt x="234433" y="4950490"/>
                </a:lnTo>
                <a:cubicBezTo>
                  <a:pt x="250270" y="4939842"/>
                  <a:pt x="263922" y="4925984"/>
                  <a:pt x="275390" y="4908919"/>
                </a:cubicBezTo>
                <a:cubicBezTo>
                  <a:pt x="286858" y="4891853"/>
                  <a:pt x="296278" y="4872466"/>
                  <a:pt x="303651" y="4850759"/>
                </a:cubicBezTo>
                <a:cubicBezTo>
                  <a:pt x="311023" y="4829051"/>
                  <a:pt x="316484" y="4805774"/>
                  <a:pt x="320034" y="4780926"/>
                </a:cubicBezTo>
                <a:cubicBezTo>
                  <a:pt x="323583" y="4756079"/>
                  <a:pt x="325495" y="4730549"/>
                  <a:pt x="325768" y="4704336"/>
                </a:cubicBezTo>
                <a:close/>
                <a:moveTo>
                  <a:pt x="247539" y="4696144"/>
                </a:moveTo>
                <a:lnTo>
                  <a:pt x="226651" y="4708841"/>
                </a:lnTo>
                <a:lnTo>
                  <a:pt x="249177" y="4785841"/>
                </a:lnTo>
                <a:lnTo>
                  <a:pt x="269656" y="4771506"/>
                </a:lnTo>
                <a:close/>
                <a:moveTo>
                  <a:pt x="183236" y="4213646"/>
                </a:moveTo>
                <a:lnTo>
                  <a:pt x="183236" y="4243954"/>
                </a:lnTo>
                <a:lnTo>
                  <a:pt x="269656" y="4243954"/>
                </a:lnTo>
                <a:lnTo>
                  <a:pt x="269656" y="4308258"/>
                </a:lnTo>
                <a:lnTo>
                  <a:pt x="188151" y="4308258"/>
                </a:lnTo>
                <a:lnTo>
                  <a:pt x="188151" y="4338566"/>
                </a:lnTo>
                <a:lnTo>
                  <a:pt x="269656" y="4338566"/>
                </a:lnTo>
                <a:lnTo>
                  <a:pt x="269656" y="4405737"/>
                </a:lnTo>
                <a:lnTo>
                  <a:pt x="183236" y="4405737"/>
                </a:lnTo>
                <a:lnTo>
                  <a:pt x="183236" y="4436045"/>
                </a:lnTo>
                <a:lnTo>
                  <a:pt x="269656" y="4436045"/>
                </a:lnTo>
                <a:lnTo>
                  <a:pt x="269656" y="4452019"/>
                </a:lnTo>
                <a:lnTo>
                  <a:pt x="297098" y="4452019"/>
                </a:lnTo>
                <a:lnTo>
                  <a:pt x="297098" y="4213646"/>
                </a:lnTo>
                <a:close/>
                <a:moveTo>
                  <a:pt x="202076" y="3756541"/>
                </a:moveTo>
                <a:lnTo>
                  <a:pt x="202076" y="3787259"/>
                </a:lnTo>
                <a:lnTo>
                  <a:pt x="266380" y="3787259"/>
                </a:lnTo>
                <a:lnTo>
                  <a:pt x="266380" y="3907265"/>
                </a:lnTo>
                <a:lnTo>
                  <a:pt x="183236" y="3907265"/>
                </a:lnTo>
                <a:lnTo>
                  <a:pt x="183236" y="3937573"/>
                </a:lnTo>
                <a:lnTo>
                  <a:pt x="339693" y="3937573"/>
                </a:lnTo>
                <a:lnTo>
                  <a:pt x="339693" y="3907265"/>
                </a:lnTo>
                <a:lnTo>
                  <a:pt x="293411" y="3907265"/>
                </a:lnTo>
                <a:lnTo>
                  <a:pt x="293411" y="3756541"/>
                </a:lnTo>
                <a:close/>
                <a:moveTo>
                  <a:pt x="247130" y="3213426"/>
                </a:moveTo>
                <a:lnTo>
                  <a:pt x="220098" y="3222846"/>
                </a:lnTo>
                <a:lnTo>
                  <a:pt x="236071" y="3302714"/>
                </a:lnTo>
                <a:lnTo>
                  <a:pt x="183236" y="3326878"/>
                </a:lnTo>
                <a:lnTo>
                  <a:pt x="192656" y="3357186"/>
                </a:lnTo>
                <a:lnTo>
                  <a:pt x="240986" y="3331793"/>
                </a:lnTo>
                <a:lnTo>
                  <a:pt x="269656" y="3498080"/>
                </a:lnTo>
                <a:lnTo>
                  <a:pt x="296688" y="3487022"/>
                </a:lnTo>
                <a:lnTo>
                  <a:pt x="264741" y="3319096"/>
                </a:lnTo>
                <a:lnTo>
                  <a:pt x="311433" y="3294931"/>
                </a:lnTo>
                <a:lnTo>
                  <a:pt x="288906" y="3367016"/>
                </a:lnTo>
                <a:lnTo>
                  <a:pt x="309794" y="3384628"/>
                </a:lnTo>
                <a:lnTo>
                  <a:pt x="345018" y="3277319"/>
                </a:lnTo>
                <a:lnTo>
                  <a:pt x="331912" y="3256431"/>
                </a:lnTo>
                <a:lnTo>
                  <a:pt x="260236" y="3291655"/>
                </a:lnTo>
                <a:close/>
                <a:moveTo>
                  <a:pt x="259826" y="2721098"/>
                </a:moveTo>
                <a:lnTo>
                  <a:pt x="259826" y="2793183"/>
                </a:lnTo>
                <a:lnTo>
                  <a:pt x="186103" y="2793183"/>
                </a:lnTo>
                <a:lnTo>
                  <a:pt x="186103" y="2823491"/>
                </a:lnTo>
                <a:lnTo>
                  <a:pt x="252044" y="2823491"/>
                </a:lnTo>
                <a:cubicBezTo>
                  <a:pt x="244399" y="2849158"/>
                  <a:pt x="234979" y="2873186"/>
                  <a:pt x="223784" y="2895577"/>
                </a:cubicBezTo>
                <a:cubicBezTo>
                  <a:pt x="212589" y="2917966"/>
                  <a:pt x="199073" y="2938718"/>
                  <a:pt x="183236" y="2957832"/>
                </a:cubicBezTo>
                <a:lnTo>
                  <a:pt x="202486" y="2980359"/>
                </a:lnTo>
                <a:cubicBezTo>
                  <a:pt x="215046" y="2963976"/>
                  <a:pt x="226173" y="2947115"/>
                  <a:pt x="235866" y="2929776"/>
                </a:cubicBezTo>
                <a:cubicBezTo>
                  <a:pt x="245559" y="2912438"/>
                  <a:pt x="253546" y="2893529"/>
                  <a:pt x="259826" y="2873050"/>
                </a:cubicBezTo>
                <a:lnTo>
                  <a:pt x="259826" y="2970529"/>
                </a:lnTo>
                <a:cubicBezTo>
                  <a:pt x="259826" y="2973805"/>
                  <a:pt x="259280" y="2976263"/>
                  <a:pt x="258188" y="2977901"/>
                </a:cubicBezTo>
                <a:cubicBezTo>
                  <a:pt x="257096" y="2979539"/>
                  <a:pt x="255048" y="2980359"/>
                  <a:pt x="252044" y="2980359"/>
                </a:cubicBezTo>
                <a:lnTo>
                  <a:pt x="236071" y="2980359"/>
                </a:lnTo>
                <a:lnTo>
                  <a:pt x="240576" y="3010667"/>
                </a:lnTo>
                <a:lnTo>
                  <a:pt x="254911" y="3010667"/>
                </a:lnTo>
                <a:cubicBezTo>
                  <a:pt x="276482" y="3010667"/>
                  <a:pt x="287268" y="3000018"/>
                  <a:pt x="287268" y="2978720"/>
                </a:cubicBezTo>
                <a:lnTo>
                  <a:pt x="287268" y="2823491"/>
                </a:lnTo>
                <a:lnTo>
                  <a:pt x="341332" y="2823491"/>
                </a:lnTo>
                <a:lnTo>
                  <a:pt x="341332" y="2793183"/>
                </a:lnTo>
                <a:lnTo>
                  <a:pt x="287268" y="2793183"/>
                </a:lnTo>
                <a:lnTo>
                  <a:pt x="287268" y="2721098"/>
                </a:lnTo>
                <a:close/>
                <a:moveTo>
                  <a:pt x="193066" y="2280271"/>
                </a:moveTo>
                <a:lnTo>
                  <a:pt x="193066" y="2310580"/>
                </a:lnTo>
                <a:lnTo>
                  <a:pt x="239348" y="2310580"/>
                </a:lnTo>
                <a:lnTo>
                  <a:pt x="239348" y="2437139"/>
                </a:lnTo>
                <a:lnTo>
                  <a:pt x="183236" y="2437139"/>
                </a:lnTo>
                <a:lnTo>
                  <a:pt x="183236" y="2467447"/>
                </a:lnTo>
                <a:lnTo>
                  <a:pt x="324130" y="2467447"/>
                </a:lnTo>
                <a:lnTo>
                  <a:pt x="324130" y="2437139"/>
                </a:lnTo>
                <a:lnTo>
                  <a:pt x="266380" y="2437139"/>
                </a:lnTo>
                <a:lnTo>
                  <a:pt x="266380" y="2310580"/>
                </a:lnTo>
                <a:lnTo>
                  <a:pt x="309794" y="2310580"/>
                </a:lnTo>
                <a:lnTo>
                  <a:pt x="309794" y="2280271"/>
                </a:lnTo>
                <a:close/>
                <a:moveTo>
                  <a:pt x="239348" y="1741662"/>
                </a:moveTo>
                <a:lnTo>
                  <a:pt x="239348" y="1807193"/>
                </a:lnTo>
                <a:lnTo>
                  <a:pt x="183236" y="1807193"/>
                </a:lnTo>
                <a:lnTo>
                  <a:pt x="183236" y="1914502"/>
                </a:lnTo>
                <a:lnTo>
                  <a:pt x="210677" y="1914502"/>
                </a:lnTo>
                <a:lnTo>
                  <a:pt x="210677" y="1837502"/>
                </a:lnTo>
                <a:lnTo>
                  <a:pt x="297098" y="1837502"/>
                </a:lnTo>
                <a:cubicBezTo>
                  <a:pt x="297098" y="1878460"/>
                  <a:pt x="291978" y="1913546"/>
                  <a:pt x="281739" y="1942763"/>
                </a:cubicBezTo>
                <a:cubicBezTo>
                  <a:pt x="271499" y="1971979"/>
                  <a:pt x="255731" y="1995598"/>
                  <a:pt x="234433" y="2013619"/>
                </a:cubicBezTo>
                <a:lnTo>
                  <a:pt x="253683" y="2037784"/>
                </a:lnTo>
                <a:cubicBezTo>
                  <a:pt x="278530" y="2016486"/>
                  <a:pt x="296756" y="1988021"/>
                  <a:pt x="308361" y="1952388"/>
                </a:cubicBezTo>
                <a:cubicBezTo>
                  <a:pt x="319966" y="1916755"/>
                  <a:pt x="325768" y="1873135"/>
                  <a:pt x="325768" y="1821529"/>
                </a:cubicBezTo>
                <a:lnTo>
                  <a:pt x="314709" y="1807193"/>
                </a:lnTo>
                <a:lnTo>
                  <a:pt x="266380" y="1807193"/>
                </a:lnTo>
                <a:lnTo>
                  <a:pt x="266380" y="1741662"/>
                </a:lnTo>
                <a:close/>
                <a:moveTo>
                  <a:pt x="292183" y="1264078"/>
                </a:moveTo>
                <a:cubicBezTo>
                  <a:pt x="266243" y="1336436"/>
                  <a:pt x="229927" y="1392957"/>
                  <a:pt x="183236" y="1433642"/>
                </a:cubicBezTo>
                <a:lnTo>
                  <a:pt x="200848" y="1460674"/>
                </a:lnTo>
                <a:cubicBezTo>
                  <a:pt x="210404" y="1451117"/>
                  <a:pt x="219483" y="1441560"/>
                  <a:pt x="228084" y="1432004"/>
                </a:cubicBezTo>
                <a:cubicBezTo>
                  <a:pt x="236685" y="1422447"/>
                  <a:pt x="244672" y="1412208"/>
                  <a:pt x="252044" y="1401286"/>
                </a:cubicBezTo>
                <a:lnTo>
                  <a:pt x="252044" y="1542179"/>
                </a:lnTo>
                <a:lnTo>
                  <a:pt x="279486" y="1542179"/>
                </a:lnTo>
                <a:lnTo>
                  <a:pt x="279486" y="1361557"/>
                </a:lnTo>
                <a:cubicBezTo>
                  <a:pt x="283309" y="1354185"/>
                  <a:pt x="287268" y="1346676"/>
                  <a:pt x="291364" y="1339030"/>
                </a:cubicBezTo>
                <a:cubicBezTo>
                  <a:pt x="295459" y="1331384"/>
                  <a:pt x="299282" y="1324012"/>
                  <a:pt x="302832" y="1316913"/>
                </a:cubicBezTo>
                <a:cubicBezTo>
                  <a:pt x="306381" y="1309814"/>
                  <a:pt x="309453" y="1303192"/>
                  <a:pt x="312047" y="1297049"/>
                </a:cubicBezTo>
                <a:cubicBezTo>
                  <a:pt x="314641" y="1290905"/>
                  <a:pt x="316484" y="1285785"/>
                  <a:pt x="317576" y="1281690"/>
                </a:cubicBezTo>
                <a:close/>
                <a:moveTo>
                  <a:pt x="313481" y="800420"/>
                </a:moveTo>
                <a:lnTo>
                  <a:pt x="183236" y="805335"/>
                </a:lnTo>
                <a:lnTo>
                  <a:pt x="183236" y="835644"/>
                </a:lnTo>
                <a:lnTo>
                  <a:pt x="297098" y="835644"/>
                </a:lnTo>
                <a:cubicBezTo>
                  <a:pt x="292456" y="859126"/>
                  <a:pt x="282899" y="878376"/>
                  <a:pt x="268427" y="893394"/>
                </a:cubicBezTo>
                <a:lnTo>
                  <a:pt x="268427" y="859808"/>
                </a:lnTo>
                <a:lnTo>
                  <a:pt x="240986" y="858170"/>
                </a:lnTo>
                <a:lnTo>
                  <a:pt x="240986" y="944590"/>
                </a:lnTo>
                <a:cubicBezTo>
                  <a:pt x="240986" y="980360"/>
                  <a:pt x="229245" y="1011214"/>
                  <a:pt x="205762" y="1037154"/>
                </a:cubicBezTo>
                <a:lnTo>
                  <a:pt x="226651" y="1058043"/>
                </a:lnTo>
                <a:cubicBezTo>
                  <a:pt x="254502" y="1030192"/>
                  <a:pt x="268427" y="992374"/>
                  <a:pt x="268427" y="944590"/>
                </a:cubicBezTo>
                <a:lnTo>
                  <a:pt x="268427" y="909367"/>
                </a:lnTo>
                <a:lnTo>
                  <a:pt x="281124" y="925340"/>
                </a:lnTo>
                <a:cubicBezTo>
                  <a:pt x="291773" y="913599"/>
                  <a:pt x="301057" y="900083"/>
                  <a:pt x="308975" y="884793"/>
                </a:cubicBezTo>
                <a:cubicBezTo>
                  <a:pt x="316894" y="869502"/>
                  <a:pt x="324676" y="851480"/>
                  <a:pt x="332321" y="830729"/>
                </a:cubicBezTo>
                <a:close/>
                <a:moveTo>
                  <a:pt x="323720" y="252390"/>
                </a:moveTo>
                <a:lnTo>
                  <a:pt x="183236" y="257304"/>
                </a:lnTo>
                <a:lnTo>
                  <a:pt x="183236" y="292528"/>
                </a:lnTo>
                <a:lnTo>
                  <a:pt x="306108" y="292528"/>
                </a:lnTo>
                <a:cubicBezTo>
                  <a:pt x="306654" y="295258"/>
                  <a:pt x="306927" y="297989"/>
                  <a:pt x="306927" y="300719"/>
                </a:cubicBezTo>
                <a:cubicBezTo>
                  <a:pt x="306927" y="303177"/>
                  <a:pt x="306927" y="305634"/>
                  <a:pt x="306927" y="308092"/>
                </a:cubicBezTo>
                <a:cubicBezTo>
                  <a:pt x="306927" y="314099"/>
                  <a:pt x="306654" y="320106"/>
                  <a:pt x="306108" y="326113"/>
                </a:cubicBezTo>
                <a:cubicBezTo>
                  <a:pt x="305562" y="332120"/>
                  <a:pt x="304607" y="338946"/>
                  <a:pt x="303241" y="346592"/>
                </a:cubicBezTo>
                <a:lnTo>
                  <a:pt x="191018" y="346592"/>
                </a:lnTo>
                <a:lnTo>
                  <a:pt x="191018" y="381815"/>
                </a:lnTo>
                <a:lnTo>
                  <a:pt x="298326" y="381815"/>
                </a:lnTo>
                <a:cubicBezTo>
                  <a:pt x="293958" y="418404"/>
                  <a:pt x="283855" y="449122"/>
                  <a:pt x="268018" y="473970"/>
                </a:cubicBezTo>
                <a:cubicBezTo>
                  <a:pt x="252181" y="498817"/>
                  <a:pt x="230337" y="517794"/>
                  <a:pt x="202486" y="530901"/>
                </a:cubicBezTo>
                <a:lnTo>
                  <a:pt x="220098" y="561209"/>
                </a:lnTo>
                <a:cubicBezTo>
                  <a:pt x="260509" y="542915"/>
                  <a:pt x="290681" y="510149"/>
                  <a:pt x="310614" y="462911"/>
                </a:cubicBezTo>
                <a:cubicBezTo>
                  <a:pt x="330546" y="415673"/>
                  <a:pt x="340786" y="352462"/>
                  <a:pt x="341332" y="273278"/>
                </a:cubicBezTo>
                <a:close/>
                <a:moveTo>
                  <a:pt x="0" y="0"/>
                </a:moveTo>
                <a:lnTo>
                  <a:pt x="468120" y="0"/>
                </a:lnTo>
                <a:lnTo>
                  <a:pt x="468120" y="6989998"/>
                </a:lnTo>
                <a:lnTo>
                  <a:pt x="0" y="6989998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/>
          </a:p>
        </p:txBody>
      </p:sp>
      <p:sp>
        <p:nvSpPr>
          <p:cNvPr id="65" name="green 4">
            <a:extLst>
              <a:ext uri="{FF2B5EF4-FFF2-40B4-BE49-F238E27FC236}">
                <a16:creationId xmlns:a16="http://schemas.microsoft.com/office/drawing/2014/main" id="{8DAD4872-68C4-E5A7-34C8-DDE3AF7D8EE9}"/>
              </a:ext>
            </a:extLst>
          </p:cNvPr>
          <p:cNvSpPr/>
          <p:nvPr/>
        </p:nvSpPr>
        <p:spPr>
          <a:xfrm flipH="1">
            <a:off x="4141721" y="6957012"/>
            <a:ext cx="402402" cy="6858000"/>
          </a:xfrm>
          <a:prstGeom prst="rect">
            <a:avLst/>
          </a:prstGeom>
          <a:gradFill>
            <a:gsLst>
              <a:gs pos="0">
                <a:srgbClr val="00E500">
                  <a:alpha val="0"/>
                </a:srgbClr>
              </a:gs>
              <a:gs pos="80000">
                <a:srgbClr val="00E500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6" name="marix 4">
            <a:extLst>
              <a:ext uri="{FF2B5EF4-FFF2-40B4-BE49-F238E27FC236}">
                <a16:creationId xmlns:a16="http://schemas.microsoft.com/office/drawing/2014/main" id="{4C941662-A215-7650-0CE2-16F9A9E10FCC}"/>
              </a:ext>
            </a:extLst>
          </p:cNvPr>
          <p:cNvSpPr/>
          <p:nvPr/>
        </p:nvSpPr>
        <p:spPr>
          <a:xfrm flipH="1">
            <a:off x="4126813" y="-32986"/>
            <a:ext cx="493554" cy="7554686"/>
          </a:xfrm>
          <a:custGeom>
            <a:avLst/>
            <a:gdLst/>
            <a:ahLst/>
            <a:cxnLst/>
            <a:rect l="l" t="t" r="r" b="b"/>
            <a:pathLst>
              <a:path w="493554" h="7554686">
                <a:moveTo>
                  <a:pt x="217675" y="7090311"/>
                </a:moveTo>
                <a:lnTo>
                  <a:pt x="217675" y="7162397"/>
                </a:lnTo>
                <a:lnTo>
                  <a:pt x="143952" y="7162397"/>
                </a:lnTo>
                <a:lnTo>
                  <a:pt x="143952" y="7192705"/>
                </a:lnTo>
                <a:lnTo>
                  <a:pt x="209893" y="7192705"/>
                </a:lnTo>
                <a:cubicBezTo>
                  <a:pt x="202248" y="7218372"/>
                  <a:pt x="192828" y="7242400"/>
                  <a:pt x="181633" y="7264790"/>
                </a:cubicBezTo>
                <a:cubicBezTo>
                  <a:pt x="170438" y="7287181"/>
                  <a:pt x="156922" y="7307933"/>
                  <a:pt x="141085" y="7327046"/>
                </a:cubicBezTo>
                <a:lnTo>
                  <a:pt x="160335" y="7349572"/>
                </a:lnTo>
                <a:cubicBezTo>
                  <a:pt x="172895" y="7333190"/>
                  <a:pt x="184022" y="7316329"/>
                  <a:pt x="193715" y="7298990"/>
                </a:cubicBezTo>
                <a:cubicBezTo>
                  <a:pt x="203408" y="7281652"/>
                  <a:pt x="211395" y="7262743"/>
                  <a:pt x="217675" y="7242264"/>
                </a:cubicBezTo>
                <a:lnTo>
                  <a:pt x="217675" y="7339743"/>
                </a:lnTo>
                <a:cubicBezTo>
                  <a:pt x="217675" y="7343019"/>
                  <a:pt x="217129" y="7345477"/>
                  <a:pt x="216037" y="7347115"/>
                </a:cubicBezTo>
                <a:cubicBezTo>
                  <a:pt x="214945" y="7348753"/>
                  <a:pt x="212897" y="7349572"/>
                  <a:pt x="209893" y="7349572"/>
                </a:cubicBezTo>
                <a:lnTo>
                  <a:pt x="193920" y="7349572"/>
                </a:lnTo>
                <a:lnTo>
                  <a:pt x="198425" y="7379881"/>
                </a:lnTo>
                <a:lnTo>
                  <a:pt x="212760" y="7379881"/>
                </a:lnTo>
                <a:cubicBezTo>
                  <a:pt x="234331" y="7379881"/>
                  <a:pt x="245117" y="7369232"/>
                  <a:pt x="245117" y="7347934"/>
                </a:cubicBezTo>
                <a:lnTo>
                  <a:pt x="245117" y="7192705"/>
                </a:lnTo>
                <a:lnTo>
                  <a:pt x="299181" y="7192705"/>
                </a:lnTo>
                <a:lnTo>
                  <a:pt x="299181" y="7162397"/>
                </a:lnTo>
                <a:lnTo>
                  <a:pt x="245117" y="7162397"/>
                </a:lnTo>
                <a:lnTo>
                  <a:pt x="245117" y="7090311"/>
                </a:lnTo>
                <a:close/>
                <a:moveTo>
                  <a:pt x="141085" y="6617233"/>
                </a:moveTo>
                <a:lnTo>
                  <a:pt x="141085" y="6652457"/>
                </a:lnTo>
                <a:lnTo>
                  <a:pt x="253308" y="6652457"/>
                </a:lnTo>
                <a:lnTo>
                  <a:pt x="253308" y="6801542"/>
                </a:lnTo>
                <a:lnTo>
                  <a:pt x="141085" y="6801542"/>
                </a:lnTo>
                <a:lnTo>
                  <a:pt x="141085" y="6836765"/>
                </a:lnTo>
                <a:lnTo>
                  <a:pt x="253308" y="6836765"/>
                </a:lnTo>
                <a:lnTo>
                  <a:pt x="253308" y="6857244"/>
                </a:lnTo>
                <a:lnTo>
                  <a:pt x="285255" y="6857244"/>
                </a:lnTo>
                <a:lnTo>
                  <a:pt x="285255" y="6617233"/>
                </a:lnTo>
                <a:close/>
                <a:moveTo>
                  <a:pt x="193920" y="6070841"/>
                </a:moveTo>
                <a:lnTo>
                  <a:pt x="193920" y="6181017"/>
                </a:lnTo>
                <a:lnTo>
                  <a:pt x="141085" y="6195761"/>
                </a:lnTo>
                <a:lnTo>
                  <a:pt x="146000" y="6233852"/>
                </a:lnTo>
                <a:lnTo>
                  <a:pt x="193920" y="6216240"/>
                </a:lnTo>
                <a:lnTo>
                  <a:pt x="193920" y="6346076"/>
                </a:lnTo>
                <a:cubicBezTo>
                  <a:pt x="193920" y="6369558"/>
                  <a:pt x="205661" y="6381299"/>
                  <a:pt x="229143" y="6381299"/>
                </a:cubicBezTo>
                <a:lnTo>
                  <a:pt x="306144" y="6381299"/>
                </a:lnTo>
                <a:lnTo>
                  <a:pt x="306144" y="6346076"/>
                </a:lnTo>
                <a:lnTo>
                  <a:pt x="245117" y="6346076"/>
                </a:lnTo>
                <a:cubicBezTo>
                  <a:pt x="232284" y="6346076"/>
                  <a:pt x="225867" y="6339659"/>
                  <a:pt x="225867" y="6326826"/>
                </a:cubicBezTo>
                <a:lnTo>
                  <a:pt x="225867" y="6205182"/>
                </a:lnTo>
                <a:lnTo>
                  <a:pt x="281979" y="6184294"/>
                </a:lnTo>
                <a:cubicBezTo>
                  <a:pt x="279794" y="6196035"/>
                  <a:pt x="275767" y="6209414"/>
                  <a:pt x="269896" y="6224432"/>
                </a:cubicBezTo>
                <a:cubicBezTo>
                  <a:pt x="264026" y="6239449"/>
                  <a:pt x="256312" y="6255969"/>
                  <a:pt x="246755" y="6273990"/>
                </a:cubicBezTo>
                <a:lnTo>
                  <a:pt x="272558" y="6291602"/>
                </a:lnTo>
                <a:cubicBezTo>
                  <a:pt x="282115" y="6272489"/>
                  <a:pt x="290648" y="6252761"/>
                  <a:pt x="298157" y="6232419"/>
                </a:cubicBezTo>
                <a:cubicBezTo>
                  <a:pt x="305666" y="6212076"/>
                  <a:pt x="312014" y="6191256"/>
                  <a:pt x="317202" y="6169958"/>
                </a:cubicBezTo>
                <a:lnTo>
                  <a:pt x="302867" y="6142926"/>
                </a:lnTo>
                <a:lnTo>
                  <a:pt x="225867" y="6169958"/>
                </a:lnTo>
                <a:lnTo>
                  <a:pt x="225867" y="6070841"/>
                </a:lnTo>
                <a:close/>
                <a:moveTo>
                  <a:pt x="217675" y="5632986"/>
                </a:moveTo>
                <a:lnTo>
                  <a:pt x="217675" y="5705072"/>
                </a:lnTo>
                <a:lnTo>
                  <a:pt x="143952" y="5705072"/>
                </a:lnTo>
                <a:lnTo>
                  <a:pt x="143952" y="5735380"/>
                </a:lnTo>
                <a:lnTo>
                  <a:pt x="209893" y="5735380"/>
                </a:lnTo>
                <a:cubicBezTo>
                  <a:pt x="202248" y="5761047"/>
                  <a:pt x="192828" y="5785075"/>
                  <a:pt x="181633" y="5807465"/>
                </a:cubicBezTo>
                <a:cubicBezTo>
                  <a:pt x="170438" y="5829856"/>
                  <a:pt x="156922" y="5850608"/>
                  <a:pt x="141085" y="5869721"/>
                </a:cubicBezTo>
                <a:lnTo>
                  <a:pt x="160335" y="5892247"/>
                </a:lnTo>
                <a:cubicBezTo>
                  <a:pt x="172895" y="5875865"/>
                  <a:pt x="184022" y="5859004"/>
                  <a:pt x="193715" y="5841665"/>
                </a:cubicBezTo>
                <a:cubicBezTo>
                  <a:pt x="203408" y="5824327"/>
                  <a:pt x="211395" y="5805418"/>
                  <a:pt x="217675" y="5784939"/>
                </a:cubicBezTo>
                <a:lnTo>
                  <a:pt x="217675" y="5882418"/>
                </a:lnTo>
                <a:cubicBezTo>
                  <a:pt x="217675" y="5885694"/>
                  <a:pt x="217129" y="5888152"/>
                  <a:pt x="216037" y="5889790"/>
                </a:cubicBezTo>
                <a:cubicBezTo>
                  <a:pt x="214945" y="5891428"/>
                  <a:pt x="212897" y="5892247"/>
                  <a:pt x="209893" y="5892247"/>
                </a:cubicBezTo>
                <a:lnTo>
                  <a:pt x="193920" y="5892247"/>
                </a:lnTo>
                <a:lnTo>
                  <a:pt x="198425" y="5922556"/>
                </a:lnTo>
                <a:lnTo>
                  <a:pt x="212760" y="5922556"/>
                </a:lnTo>
                <a:cubicBezTo>
                  <a:pt x="234331" y="5922556"/>
                  <a:pt x="245117" y="5911907"/>
                  <a:pt x="245117" y="5890609"/>
                </a:cubicBezTo>
                <a:lnTo>
                  <a:pt x="245117" y="5735380"/>
                </a:lnTo>
                <a:lnTo>
                  <a:pt x="299181" y="5735380"/>
                </a:lnTo>
                <a:lnTo>
                  <a:pt x="299181" y="5705072"/>
                </a:lnTo>
                <a:lnTo>
                  <a:pt x="245117" y="5705072"/>
                </a:lnTo>
                <a:lnTo>
                  <a:pt x="245117" y="5632986"/>
                </a:lnTo>
                <a:close/>
                <a:moveTo>
                  <a:pt x="201702" y="5086594"/>
                </a:moveTo>
                <a:lnTo>
                  <a:pt x="201702" y="5174653"/>
                </a:lnTo>
                <a:lnTo>
                  <a:pt x="142723" y="5174653"/>
                </a:lnTo>
                <a:lnTo>
                  <a:pt x="142723" y="5209467"/>
                </a:lnTo>
                <a:lnTo>
                  <a:pt x="201702" y="5209467"/>
                </a:lnTo>
                <a:cubicBezTo>
                  <a:pt x="199791" y="5250424"/>
                  <a:pt x="193715" y="5286467"/>
                  <a:pt x="183476" y="5317595"/>
                </a:cubicBezTo>
                <a:cubicBezTo>
                  <a:pt x="173236" y="5348722"/>
                  <a:pt x="159106" y="5376164"/>
                  <a:pt x="141085" y="5399919"/>
                </a:cubicBezTo>
                <a:lnTo>
                  <a:pt x="163611" y="5425722"/>
                </a:lnTo>
                <a:cubicBezTo>
                  <a:pt x="184909" y="5398691"/>
                  <a:pt x="201156" y="5367222"/>
                  <a:pt x="212351" y="5331315"/>
                </a:cubicBezTo>
                <a:cubicBezTo>
                  <a:pt x="223546" y="5295409"/>
                  <a:pt x="230236" y="5254383"/>
                  <a:pt x="232420" y="5208238"/>
                </a:cubicBezTo>
                <a:lnTo>
                  <a:pt x="266005" y="5208238"/>
                </a:lnTo>
                <a:cubicBezTo>
                  <a:pt x="266005" y="5239366"/>
                  <a:pt x="265869" y="5264760"/>
                  <a:pt x="265596" y="5284419"/>
                </a:cubicBezTo>
                <a:cubicBezTo>
                  <a:pt x="265323" y="5304079"/>
                  <a:pt x="264913" y="5319643"/>
                  <a:pt x="264367" y="5331111"/>
                </a:cubicBezTo>
                <a:cubicBezTo>
                  <a:pt x="263821" y="5342579"/>
                  <a:pt x="263275" y="5350975"/>
                  <a:pt x="262729" y="5356300"/>
                </a:cubicBezTo>
                <a:cubicBezTo>
                  <a:pt x="262182" y="5361624"/>
                  <a:pt x="261636" y="5365515"/>
                  <a:pt x="261090" y="5367972"/>
                </a:cubicBezTo>
                <a:cubicBezTo>
                  <a:pt x="259998" y="5373434"/>
                  <a:pt x="257882" y="5377188"/>
                  <a:pt x="254742" y="5379236"/>
                </a:cubicBezTo>
                <a:cubicBezTo>
                  <a:pt x="251602" y="5381284"/>
                  <a:pt x="247301" y="5382308"/>
                  <a:pt x="241840" y="5382308"/>
                </a:cubicBezTo>
                <a:lnTo>
                  <a:pt x="225867" y="5382308"/>
                </a:lnTo>
                <a:lnTo>
                  <a:pt x="227505" y="5419169"/>
                </a:lnTo>
                <a:lnTo>
                  <a:pt x="246755" y="5419169"/>
                </a:lnTo>
                <a:cubicBezTo>
                  <a:pt x="259862" y="5419169"/>
                  <a:pt x="269964" y="5415142"/>
                  <a:pt x="277064" y="5407087"/>
                </a:cubicBezTo>
                <a:cubicBezTo>
                  <a:pt x="284163" y="5399032"/>
                  <a:pt x="289419" y="5388656"/>
                  <a:pt x="292832" y="5375959"/>
                </a:cubicBezTo>
                <a:cubicBezTo>
                  <a:pt x="296245" y="5363262"/>
                  <a:pt x="298225" y="5349132"/>
                  <a:pt x="298771" y="5333568"/>
                </a:cubicBezTo>
                <a:cubicBezTo>
                  <a:pt x="299317" y="5318005"/>
                  <a:pt x="299590" y="5302850"/>
                  <a:pt x="299590" y="5288105"/>
                </a:cubicBezTo>
                <a:lnTo>
                  <a:pt x="299590" y="5173015"/>
                </a:lnTo>
                <a:lnTo>
                  <a:pt x="234058" y="5173015"/>
                </a:lnTo>
                <a:lnTo>
                  <a:pt x="234058" y="5086594"/>
                </a:lnTo>
                <a:close/>
                <a:moveTo>
                  <a:pt x="200064" y="4586379"/>
                </a:moveTo>
                <a:cubicBezTo>
                  <a:pt x="195968" y="4625153"/>
                  <a:pt x="189210" y="4659898"/>
                  <a:pt x="179790" y="4690616"/>
                </a:cubicBezTo>
                <a:cubicBezTo>
                  <a:pt x="170369" y="4721335"/>
                  <a:pt x="157468" y="4747889"/>
                  <a:pt x="141085" y="4770279"/>
                </a:cubicBezTo>
                <a:lnTo>
                  <a:pt x="165250" y="4792806"/>
                </a:lnTo>
                <a:cubicBezTo>
                  <a:pt x="186275" y="4760585"/>
                  <a:pt x="201156" y="4726454"/>
                  <a:pt x="209893" y="4690412"/>
                </a:cubicBezTo>
                <a:lnTo>
                  <a:pt x="266005" y="4690412"/>
                </a:lnTo>
                <a:cubicBezTo>
                  <a:pt x="259452" y="4788437"/>
                  <a:pt x="228461" y="4864208"/>
                  <a:pt x="173032" y="4917726"/>
                </a:cubicBezTo>
                <a:lnTo>
                  <a:pt x="192282" y="4946396"/>
                </a:lnTo>
                <a:cubicBezTo>
                  <a:pt x="223136" y="4917453"/>
                  <a:pt x="247779" y="4880932"/>
                  <a:pt x="266210" y="4836835"/>
                </a:cubicBezTo>
                <a:cubicBezTo>
                  <a:pt x="284641" y="4792737"/>
                  <a:pt x="296723" y="4739697"/>
                  <a:pt x="302457" y="4677715"/>
                </a:cubicBezTo>
                <a:lnTo>
                  <a:pt x="283617" y="4650273"/>
                </a:lnTo>
                <a:lnTo>
                  <a:pt x="217675" y="4655188"/>
                </a:lnTo>
                <a:cubicBezTo>
                  <a:pt x="221498" y="4642901"/>
                  <a:pt x="224365" y="4631842"/>
                  <a:pt x="226276" y="4622013"/>
                </a:cubicBezTo>
                <a:cubicBezTo>
                  <a:pt x="228188" y="4612183"/>
                  <a:pt x="230236" y="4603991"/>
                  <a:pt x="232420" y="4597438"/>
                </a:cubicBezTo>
                <a:close/>
                <a:moveTo>
                  <a:pt x="250032" y="4175966"/>
                </a:moveTo>
                <a:cubicBezTo>
                  <a:pt x="224092" y="4248324"/>
                  <a:pt x="187776" y="4304846"/>
                  <a:pt x="141085" y="4345530"/>
                </a:cubicBezTo>
                <a:lnTo>
                  <a:pt x="158697" y="4372562"/>
                </a:lnTo>
                <a:cubicBezTo>
                  <a:pt x="168253" y="4363006"/>
                  <a:pt x="177332" y="4353449"/>
                  <a:pt x="185933" y="4343892"/>
                </a:cubicBezTo>
                <a:cubicBezTo>
                  <a:pt x="194534" y="4334335"/>
                  <a:pt x="202521" y="4324096"/>
                  <a:pt x="209893" y="4313174"/>
                </a:cubicBezTo>
                <a:lnTo>
                  <a:pt x="209893" y="4454068"/>
                </a:lnTo>
                <a:lnTo>
                  <a:pt x="237335" y="4454068"/>
                </a:lnTo>
                <a:lnTo>
                  <a:pt x="237335" y="4273445"/>
                </a:lnTo>
                <a:cubicBezTo>
                  <a:pt x="241158" y="4266073"/>
                  <a:pt x="245117" y="4258564"/>
                  <a:pt x="249213" y="4250919"/>
                </a:cubicBezTo>
                <a:cubicBezTo>
                  <a:pt x="253308" y="4243273"/>
                  <a:pt x="257131" y="4235901"/>
                  <a:pt x="260681" y="4228801"/>
                </a:cubicBezTo>
                <a:cubicBezTo>
                  <a:pt x="264230" y="4221702"/>
                  <a:pt x="267302" y="4215081"/>
                  <a:pt x="269896" y="4208937"/>
                </a:cubicBezTo>
                <a:cubicBezTo>
                  <a:pt x="272490" y="4202793"/>
                  <a:pt x="274333" y="4197674"/>
                  <a:pt x="275425" y="4193578"/>
                </a:cubicBezTo>
                <a:close/>
                <a:moveTo>
                  <a:pt x="233649" y="3618106"/>
                </a:moveTo>
                <a:lnTo>
                  <a:pt x="233649" y="3704526"/>
                </a:lnTo>
                <a:lnTo>
                  <a:pt x="147228" y="3704526"/>
                </a:lnTo>
                <a:lnTo>
                  <a:pt x="147228" y="3739750"/>
                </a:lnTo>
                <a:lnTo>
                  <a:pt x="224229" y="3739750"/>
                </a:lnTo>
                <a:cubicBezTo>
                  <a:pt x="208938" y="3803917"/>
                  <a:pt x="181223" y="3857161"/>
                  <a:pt x="141085" y="3899484"/>
                </a:cubicBezTo>
                <a:lnTo>
                  <a:pt x="161564" y="3926926"/>
                </a:lnTo>
                <a:cubicBezTo>
                  <a:pt x="177947" y="3910543"/>
                  <a:pt x="191940" y="3892043"/>
                  <a:pt x="203545" y="3871428"/>
                </a:cubicBezTo>
                <a:cubicBezTo>
                  <a:pt x="215150" y="3850813"/>
                  <a:pt x="225184" y="3827672"/>
                  <a:pt x="233649" y="3802005"/>
                </a:cubicBezTo>
                <a:lnTo>
                  <a:pt x="233649" y="3922011"/>
                </a:lnTo>
                <a:cubicBezTo>
                  <a:pt x="233649" y="3926379"/>
                  <a:pt x="232898" y="3929315"/>
                  <a:pt x="231396" y="3930816"/>
                </a:cubicBezTo>
                <a:cubicBezTo>
                  <a:pt x="229894" y="3932318"/>
                  <a:pt x="227505" y="3933069"/>
                  <a:pt x="224229" y="3933069"/>
                </a:cubicBezTo>
                <a:lnTo>
                  <a:pt x="204979" y="3933069"/>
                </a:lnTo>
                <a:lnTo>
                  <a:pt x="209893" y="3968293"/>
                </a:lnTo>
                <a:lnTo>
                  <a:pt x="232010" y="3968293"/>
                </a:lnTo>
                <a:cubicBezTo>
                  <a:pt x="243752" y="3968293"/>
                  <a:pt x="252284" y="3965631"/>
                  <a:pt x="257609" y="3960306"/>
                </a:cubicBezTo>
                <a:cubicBezTo>
                  <a:pt x="262933" y="3954982"/>
                  <a:pt x="265596" y="3946449"/>
                  <a:pt x="265596" y="3934707"/>
                </a:cubicBezTo>
                <a:lnTo>
                  <a:pt x="265596" y="3739750"/>
                </a:lnTo>
                <a:lnTo>
                  <a:pt x="329899" y="3739750"/>
                </a:lnTo>
                <a:lnTo>
                  <a:pt x="329899" y="3704526"/>
                </a:lnTo>
                <a:lnTo>
                  <a:pt x="265596" y="3704526"/>
                </a:lnTo>
                <a:lnTo>
                  <a:pt x="265596" y="3618106"/>
                </a:lnTo>
                <a:close/>
                <a:moveTo>
                  <a:pt x="270511" y="3138475"/>
                </a:moveTo>
                <a:cubicBezTo>
                  <a:pt x="254674" y="3182709"/>
                  <a:pt x="235765" y="3221209"/>
                  <a:pt x="213784" y="3253975"/>
                </a:cubicBezTo>
                <a:cubicBezTo>
                  <a:pt x="191804" y="3286741"/>
                  <a:pt x="167571" y="3315002"/>
                  <a:pt x="141085" y="3338757"/>
                </a:cubicBezTo>
                <a:lnTo>
                  <a:pt x="157058" y="3372342"/>
                </a:lnTo>
                <a:cubicBezTo>
                  <a:pt x="168799" y="3362786"/>
                  <a:pt x="179721" y="3352478"/>
                  <a:pt x="189824" y="3341419"/>
                </a:cubicBezTo>
                <a:cubicBezTo>
                  <a:pt x="199927" y="3330361"/>
                  <a:pt x="209211" y="3318278"/>
                  <a:pt x="217675" y="3305172"/>
                </a:cubicBezTo>
                <a:lnTo>
                  <a:pt x="217675" y="3479241"/>
                </a:lnTo>
                <a:lnTo>
                  <a:pt x="249622" y="3479241"/>
                </a:lnTo>
                <a:lnTo>
                  <a:pt x="249622" y="3260119"/>
                </a:lnTo>
                <a:cubicBezTo>
                  <a:pt x="255629" y="3250562"/>
                  <a:pt x="261090" y="3241278"/>
                  <a:pt x="266005" y="3232267"/>
                </a:cubicBezTo>
                <a:cubicBezTo>
                  <a:pt x="270920" y="3223257"/>
                  <a:pt x="275289" y="3214724"/>
                  <a:pt x="279112" y="3206670"/>
                </a:cubicBezTo>
                <a:cubicBezTo>
                  <a:pt x="282934" y="3198614"/>
                  <a:pt x="286347" y="3191105"/>
                  <a:pt x="289351" y="3184142"/>
                </a:cubicBezTo>
                <a:cubicBezTo>
                  <a:pt x="292355" y="3177180"/>
                  <a:pt x="295222" y="3171105"/>
                  <a:pt x="297952" y="3165917"/>
                </a:cubicBezTo>
                <a:close/>
                <a:moveTo>
                  <a:pt x="294675" y="2680142"/>
                </a:moveTo>
                <a:lnTo>
                  <a:pt x="141085" y="2687923"/>
                </a:lnTo>
                <a:lnTo>
                  <a:pt x="142723" y="2723147"/>
                </a:lnTo>
                <a:lnTo>
                  <a:pt x="280340" y="2718642"/>
                </a:lnTo>
                <a:cubicBezTo>
                  <a:pt x="277064" y="2730383"/>
                  <a:pt x="272490" y="2742328"/>
                  <a:pt x="266620" y="2754479"/>
                </a:cubicBezTo>
                <a:cubicBezTo>
                  <a:pt x="260749" y="2766630"/>
                  <a:pt x="253035" y="2779668"/>
                  <a:pt x="243479" y="2793593"/>
                </a:cubicBezTo>
                <a:lnTo>
                  <a:pt x="243479" y="2745674"/>
                </a:lnTo>
                <a:lnTo>
                  <a:pt x="211532" y="2745674"/>
                </a:lnTo>
                <a:lnTo>
                  <a:pt x="211532" y="2817759"/>
                </a:lnTo>
                <a:cubicBezTo>
                  <a:pt x="211532" y="2850798"/>
                  <a:pt x="207777" y="2879809"/>
                  <a:pt x="200268" y="2904793"/>
                </a:cubicBezTo>
                <a:cubicBezTo>
                  <a:pt x="192760" y="2929777"/>
                  <a:pt x="181087" y="2950871"/>
                  <a:pt x="165250" y="2968073"/>
                </a:cubicBezTo>
                <a:lnTo>
                  <a:pt x="187776" y="2995105"/>
                </a:lnTo>
                <a:cubicBezTo>
                  <a:pt x="206890" y="2974626"/>
                  <a:pt x="220952" y="2949300"/>
                  <a:pt x="229963" y="2919128"/>
                </a:cubicBezTo>
                <a:cubicBezTo>
                  <a:pt x="238973" y="2888957"/>
                  <a:pt x="243479" y="2854074"/>
                  <a:pt x="243479" y="2814482"/>
                </a:cubicBezTo>
                <a:lnTo>
                  <a:pt x="257814" y="2830455"/>
                </a:lnTo>
                <a:cubicBezTo>
                  <a:pt x="263002" y="2823629"/>
                  <a:pt x="268121" y="2816120"/>
                  <a:pt x="273173" y="2807929"/>
                </a:cubicBezTo>
                <a:cubicBezTo>
                  <a:pt x="278224" y="2799737"/>
                  <a:pt x="283276" y="2790795"/>
                  <a:pt x="288327" y="2781102"/>
                </a:cubicBezTo>
                <a:cubicBezTo>
                  <a:pt x="293378" y="2771409"/>
                  <a:pt x="298362" y="2760760"/>
                  <a:pt x="303277" y="2749155"/>
                </a:cubicBezTo>
                <a:cubicBezTo>
                  <a:pt x="308191" y="2737551"/>
                  <a:pt x="313379" y="2724649"/>
                  <a:pt x="318840" y="2710450"/>
                </a:cubicBezTo>
                <a:close/>
                <a:moveTo>
                  <a:pt x="190643" y="2152895"/>
                </a:moveTo>
                <a:cubicBezTo>
                  <a:pt x="185455" y="2197948"/>
                  <a:pt x="178834" y="2236038"/>
                  <a:pt x="170779" y="2267166"/>
                </a:cubicBezTo>
                <a:cubicBezTo>
                  <a:pt x="162724" y="2298294"/>
                  <a:pt x="152826" y="2323687"/>
                  <a:pt x="141085" y="2343347"/>
                </a:cubicBezTo>
                <a:lnTo>
                  <a:pt x="165250" y="2363826"/>
                </a:lnTo>
                <a:cubicBezTo>
                  <a:pt x="172622" y="2352085"/>
                  <a:pt x="178971" y="2339661"/>
                  <a:pt x="184295" y="2326555"/>
                </a:cubicBezTo>
                <a:cubicBezTo>
                  <a:pt x="189619" y="2313448"/>
                  <a:pt x="193920" y="2298704"/>
                  <a:pt x="197197" y="2282320"/>
                </a:cubicBezTo>
                <a:lnTo>
                  <a:pt x="250032" y="2282320"/>
                </a:lnTo>
                <a:cubicBezTo>
                  <a:pt x="246755" y="2329559"/>
                  <a:pt x="240065" y="2369628"/>
                  <a:pt x="229963" y="2402531"/>
                </a:cubicBezTo>
                <a:cubicBezTo>
                  <a:pt x="219860" y="2435433"/>
                  <a:pt x="205798" y="2461032"/>
                  <a:pt x="187776" y="2479326"/>
                </a:cubicBezTo>
                <a:lnTo>
                  <a:pt x="213170" y="2501443"/>
                </a:lnTo>
                <a:cubicBezTo>
                  <a:pt x="232284" y="2479053"/>
                  <a:pt x="247438" y="2449563"/>
                  <a:pt x="258633" y="2412975"/>
                </a:cubicBezTo>
                <a:cubicBezTo>
                  <a:pt x="269828" y="2376386"/>
                  <a:pt x="277064" y="2332835"/>
                  <a:pt x="280340" y="2282320"/>
                </a:cubicBezTo>
                <a:lnTo>
                  <a:pt x="326622" y="2282320"/>
                </a:lnTo>
                <a:lnTo>
                  <a:pt x="326622" y="2247097"/>
                </a:lnTo>
                <a:lnTo>
                  <a:pt x="206617" y="2247097"/>
                </a:lnTo>
                <a:cubicBezTo>
                  <a:pt x="210440" y="2228803"/>
                  <a:pt x="213580" y="2212351"/>
                  <a:pt x="216037" y="2197743"/>
                </a:cubicBezTo>
                <a:cubicBezTo>
                  <a:pt x="218495" y="2183135"/>
                  <a:pt x="220269" y="2171326"/>
                  <a:pt x="221362" y="2162315"/>
                </a:cubicBezTo>
                <a:close/>
                <a:moveTo>
                  <a:pt x="228734" y="1663843"/>
                </a:moveTo>
                <a:lnTo>
                  <a:pt x="201702" y="1669986"/>
                </a:lnTo>
                <a:lnTo>
                  <a:pt x="211122" y="1745348"/>
                </a:lnTo>
                <a:lnTo>
                  <a:pt x="155420" y="1756407"/>
                </a:lnTo>
                <a:lnTo>
                  <a:pt x="158287" y="1791631"/>
                </a:lnTo>
                <a:lnTo>
                  <a:pt x="214399" y="1778933"/>
                </a:lnTo>
                <a:lnTo>
                  <a:pt x="222590" y="1852657"/>
                </a:lnTo>
                <a:lnTo>
                  <a:pt x="141085" y="1868630"/>
                </a:lnTo>
                <a:lnTo>
                  <a:pt x="143952" y="1903854"/>
                </a:lnTo>
                <a:lnTo>
                  <a:pt x="224229" y="1886242"/>
                </a:lnTo>
                <a:lnTo>
                  <a:pt x="238564" y="2015668"/>
                </a:lnTo>
                <a:lnTo>
                  <a:pt x="270511" y="2007886"/>
                </a:lnTo>
                <a:lnTo>
                  <a:pt x="254537" y="1879689"/>
                </a:lnTo>
                <a:lnTo>
                  <a:pt x="329489" y="1863715"/>
                </a:lnTo>
                <a:lnTo>
                  <a:pt x="326622" y="1830131"/>
                </a:lnTo>
                <a:lnTo>
                  <a:pt x="251260" y="1847743"/>
                </a:lnTo>
                <a:lnTo>
                  <a:pt x="243479" y="1771152"/>
                </a:lnTo>
                <a:lnTo>
                  <a:pt x="300819" y="1758046"/>
                </a:lnTo>
                <a:lnTo>
                  <a:pt x="297542" y="1722822"/>
                </a:lnTo>
                <a:lnTo>
                  <a:pt x="238564" y="1737566"/>
                </a:lnTo>
                <a:close/>
                <a:moveTo>
                  <a:pt x="150915" y="1296436"/>
                </a:moveTo>
                <a:lnTo>
                  <a:pt x="150915" y="1326744"/>
                </a:lnTo>
                <a:lnTo>
                  <a:pt x="197197" y="1326744"/>
                </a:lnTo>
                <a:lnTo>
                  <a:pt x="197197" y="1453303"/>
                </a:lnTo>
                <a:lnTo>
                  <a:pt x="141085" y="1453303"/>
                </a:lnTo>
                <a:lnTo>
                  <a:pt x="141085" y="1483611"/>
                </a:lnTo>
                <a:lnTo>
                  <a:pt x="281979" y="1483611"/>
                </a:lnTo>
                <a:lnTo>
                  <a:pt x="281979" y="1453303"/>
                </a:lnTo>
                <a:lnTo>
                  <a:pt x="224229" y="1453303"/>
                </a:lnTo>
                <a:lnTo>
                  <a:pt x="224229" y="1326744"/>
                </a:lnTo>
                <a:lnTo>
                  <a:pt x="267644" y="1326744"/>
                </a:lnTo>
                <a:lnTo>
                  <a:pt x="267644" y="1296436"/>
                </a:lnTo>
                <a:close/>
                <a:moveTo>
                  <a:pt x="168117" y="736937"/>
                </a:moveTo>
                <a:lnTo>
                  <a:pt x="141085" y="756187"/>
                </a:lnTo>
                <a:cubicBezTo>
                  <a:pt x="148457" y="775301"/>
                  <a:pt x="154533" y="793390"/>
                  <a:pt x="159311" y="810456"/>
                </a:cubicBezTo>
                <a:cubicBezTo>
                  <a:pt x="164089" y="827522"/>
                  <a:pt x="167571" y="843017"/>
                  <a:pt x="169755" y="856943"/>
                </a:cubicBezTo>
                <a:lnTo>
                  <a:pt x="198425" y="837693"/>
                </a:lnTo>
                <a:cubicBezTo>
                  <a:pt x="197333" y="827044"/>
                  <a:pt x="194125" y="813186"/>
                  <a:pt x="188800" y="796121"/>
                </a:cubicBezTo>
                <a:cubicBezTo>
                  <a:pt x="183476" y="779055"/>
                  <a:pt x="176581" y="759327"/>
                  <a:pt x="168117" y="736937"/>
                </a:cubicBezTo>
                <a:close/>
                <a:moveTo>
                  <a:pt x="265596" y="732432"/>
                </a:moveTo>
                <a:cubicBezTo>
                  <a:pt x="262592" y="800967"/>
                  <a:pt x="253104" y="857967"/>
                  <a:pt x="237130" y="903429"/>
                </a:cubicBezTo>
                <a:cubicBezTo>
                  <a:pt x="221157" y="948892"/>
                  <a:pt x="198698" y="984047"/>
                  <a:pt x="169755" y="1008895"/>
                </a:cubicBezTo>
                <a:lnTo>
                  <a:pt x="189005" y="1039613"/>
                </a:lnTo>
                <a:cubicBezTo>
                  <a:pt x="205661" y="1027053"/>
                  <a:pt x="220474" y="1010465"/>
                  <a:pt x="233444" y="989850"/>
                </a:cubicBezTo>
                <a:cubicBezTo>
                  <a:pt x="246414" y="969234"/>
                  <a:pt x="257404" y="945820"/>
                  <a:pt x="266415" y="919608"/>
                </a:cubicBezTo>
                <a:cubicBezTo>
                  <a:pt x="275425" y="893395"/>
                  <a:pt x="282661" y="865066"/>
                  <a:pt x="288122" y="834621"/>
                </a:cubicBezTo>
                <a:cubicBezTo>
                  <a:pt x="293583" y="804176"/>
                  <a:pt x="297269" y="772707"/>
                  <a:pt x="299181" y="740214"/>
                </a:cubicBezTo>
                <a:close/>
                <a:moveTo>
                  <a:pt x="281569" y="240104"/>
                </a:moveTo>
                <a:lnTo>
                  <a:pt x="141085" y="245018"/>
                </a:lnTo>
                <a:lnTo>
                  <a:pt x="141085" y="280242"/>
                </a:lnTo>
                <a:lnTo>
                  <a:pt x="263957" y="280242"/>
                </a:lnTo>
                <a:cubicBezTo>
                  <a:pt x="264503" y="282973"/>
                  <a:pt x="264776" y="285703"/>
                  <a:pt x="264776" y="288434"/>
                </a:cubicBezTo>
                <a:cubicBezTo>
                  <a:pt x="264776" y="290891"/>
                  <a:pt x="264776" y="293348"/>
                  <a:pt x="264776" y="295806"/>
                </a:cubicBezTo>
                <a:cubicBezTo>
                  <a:pt x="264776" y="301813"/>
                  <a:pt x="264503" y="307820"/>
                  <a:pt x="263957" y="313827"/>
                </a:cubicBezTo>
                <a:cubicBezTo>
                  <a:pt x="263411" y="319834"/>
                  <a:pt x="262456" y="326661"/>
                  <a:pt x="261090" y="334306"/>
                </a:cubicBezTo>
                <a:lnTo>
                  <a:pt x="148867" y="334306"/>
                </a:lnTo>
                <a:lnTo>
                  <a:pt x="148867" y="369529"/>
                </a:lnTo>
                <a:lnTo>
                  <a:pt x="256175" y="369529"/>
                </a:lnTo>
                <a:cubicBezTo>
                  <a:pt x="251807" y="406118"/>
                  <a:pt x="241704" y="436836"/>
                  <a:pt x="225867" y="461684"/>
                </a:cubicBezTo>
                <a:cubicBezTo>
                  <a:pt x="210030" y="486531"/>
                  <a:pt x="188186" y="505508"/>
                  <a:pt x="160335" y="518615"/>
                </a:cubicBezTo>
                <a:lnTo>
                  <a:pt x="177947" y="548923"/>
                </a:lnTo>
                <a:cubicBezTo>
                  <a:pt x="218358" y="530629"/>
                  <a:pt x="248530" y="497863"/>
                  <a:pt x="268463" y="450625"/>
                </a:cubicBezTo>
                <a:cubicBezTo>
                  <a:pt x="288395" y="403388"/>
                  <a:pt x="298635" y="340177"/>
                  <a:pt x="299181" y="260992"/>
                </a:cubicBezTo>
                <a:close/>
                <a:moveTo>
                  <a:pt x="0" y="0"/>
                </a:moveTo>
                <a:lnTo>
                  <a:pt x="493554" y="0"/>
                </a:lnTo>
                <a:lnTo>
                  <a:pt x="493554" y="7554686"/>
                </a:lnTo>
                <a:lnTo>
                  <a:pt x="0" y="7554686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/>
          </a:p>
        </p:txBody>
      </p:sp>
      <p:sp>
        <p:nvSpPr>
          <p:cNvPr id="67" name="green 3">
            <a:extLst>
              <a:ext uri="{FF2B5EF4-FFF2-40B4-BE49-F238E27FC236}">
                <a16:creationId xmlns:a16="http://schemas.microsoft.com/office/drawing/2014/main" id="{68744976-272B-EF8F-81EF-847BAFAA232A}"/>
              </a:ext>
            </a:extLst>
          </p:cNvPr>
          <p:cNvSpPr/>
          <p:nvPr/>
        </p:nvSpPr>
        <p:spPr>
          <a:xfrm>
            <a:off x="4844895" y="6920738"/>
            <a:ext cx="402402" cy="6858000"/>
          </a:xfrm>
          <a:prstGeom prst="rect">
            <a:avLst/>
          </a:prstGeom>
          <a:gradFill>
            <a:gsLst>
              <a:gs pos="0">
                <a:srgbClr val="00E500">
                  <a:alpha val="0"/>
                </a:srgbClr>
              </a:gs>
              <a:gs pos="80000">
                <a:srgbClr val="00E500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8" name="matrix 3">
            <a:extLst>
              <a:ext uri="{FF2B5EF4-FFF2-40B4-BE49-F238E27FC236}">
                <a16:creationId xmlns:a16="http://schemas.microsoft.com/office/drawing/2014/main" id="{D3BAA669-5F8C-69C7-E4D2-6E255ADC9DED}"/>
              </a:ext>
            </a:extLst>
          </p:cNvPr>
          <p:cNvSpPr/>
          <p:nvPr/>
        </p:nvSpPr>
        <p:spPr>
          <a:xfrm>
            <a:off x="4789600" y="-69260"/>
            <a:ext cx="631371" cy="6985625"/>
          </a:xfrm>
          <a:custGeom>
            <a:avLst/>
            <a:gdLst/>
            <a:ahLst/>
            <a:cxnLst/>
            <a:rect l="l" t="t" r="r" b="b"/>
            <a:pathLst>
              <a:path w="631371" h="6985625">
                <a:moveTo>
                  <a:pt x="312742" y="6559469"/>
                </a:moveTo>
                <a:lnTo>
                  <a:pt x="312742" y="6631555"/>
                </a:lnTo>
                <a:lnTo>
                  <a:pt x="239018" y="6631555"/>
                </a:lnTo>
                <a:lnTo>
                  <a:pt x="239018" y="6661863"/>
                </a:lnTo>
                <a:lnTo>
                  <a:pt x="304960" y="6661863"/>
                </a:lnTo>
                <a:cubicBezTo>
                  <a:pt x="297315" y="6687530"/>
                  <a:pt x="287894" y="6711558"/>
                  <a:pt x="276699" y="6733948"/>
                </a:cubicBezTo>
                <a:cubicBezTo>
                  <a:pt x="265504" y="6756339"/>
                  <a:pt x="251988" y="6777091"/>
                  <a:pt x="236151" y="6796204"/>
                </a:cubicBezTo>
                <a:lnTo>
                  <a:pt x="255401" y="6818730"/>
                </a:lnTo>
                <a:cubicBezTo>
                  <a:pt x="267962" y="6802348"/>
                  <a:pt x="279088" y="6785487"/>
                  <a:pt x="288782" y="6768148"/>
                </a:cubicBezTo>
                <a:cubicBezTo>
                  <a:pt x="298475" y="6750810"/>
                  <a:pt x="306462" y="6731901"/>
                  <a:pt x="312742" y="6711422"/>
                </a:cubicBezTo>
                <a:lnTo>
                  <a:pt x="312742" y="6808901"/>
                </a:lnTo>
                <a:cubicBezTo>
                  <a:pt x="312742" y="6812177"/>
                  <a:pt x="312196" y="6814635"/>
                  <a:pt x="311104" y="6816273"/>
                </a:cubicBezTo>
                <a:cubicBezTo>
                  <a:pt x="310011" y="6817911"/>
                  <a:pt x="307963" y="6818730"/>
                  <a:pt x="304960" y="6818730"/>
                </a:cubicBezTo>
                <a:lnTo>
                  <a:pt x="288987" y="6818730"/>
                </a:lnTo>
                <a:lnTo>
                  <a:pt x="293492" y="6849039"/>
                </a:lnTo>
                <a:lnTo>
                  <a:pt x="307827" y="6849039"/>
                </a:lnTo>
                <a:cubicBezTo>
                  <a:pt x="329398" y="6849039"/>
                  <a:pt x="340183" y="6838390"/>
                  <a:pt x="340183" y="6817092"/>
                </a:cubicBezTo>
                <a:lnTo>
                  <a:pt x="340183" y="6661863"/>
                </a:lnTo>
                <a:lnTo>
                  <a:pt x="394247" y="6661863"/>
                </a:lnTo>
                <a:lnTo>
                  <a:pt x="394247" y="6631555"/>
                </a:lnTo>
                <a:lnTo>
                  <a:pt x="340183" y="6631555"/>
                </a:lnTo>
                <a:lnTo>
                  <a:pt x="340183" y="6559469"/>
                </a:lnTo>
                <a:close/>
                <a:moveTo>
                  <a:pt x="358509" y="6135540"/>
                </a:moveTo>
                <a:cubicBezTo>
                  <a:pt x="359875" y="6143732"/>
                  <a:pt x="360899" y="6153357"/>
                  <a:pt x="361581" y="6164416"/>
                </a:cubicBezTo>
                <a:cubicBezTo>
                  <a:pt x="362264" y="6175474"/>
                  <a:pt x="362605" y="6188376"/>
                  <a:pt x="362605" y="6203120"/>
                </a:cubicBezTo>
                <a:cubicBezTo>
                  <a:pt x="362605" y="6253907"/>
                  <a:pt x="358373" y="6284353"/>
                  <a:pt x="349908" y="6294455"/>
                </a:cubicBezTo>
                <a:cubicBezTo>
                  <a:pt x="347451" y="6297732"/>
                  <a:pt x="343560" y="6300053"/>
                  <a:pt x="338236" y="6301418"/>
                </a:cubicBezTo>
                <a:cubicBezTo>
                  <a:pt x="332911" y="6302783"/>
                  <a:pt x="324515" y="6303466"/>
                  <a:pt x="313047" y="6303466"/>
                </a:cubicBezTo>
                <a:cubicBezTo>
                  <a:pt x="302398" y="6303466"/>
                  <a:pt x="294479" y="6302920"/>
                  <a:pt x="289291" y="6301828"/>
                </a:cubicBezTo>
                <a:close/>
                <a:moveTo>
                  <a:pt x="313047" y="6100317"/>
                </a:moveTo>
                <a:cubicBezTo>
                  <a:pt x="320965" y="6100317"/>
                  <a:pt x="327655" y="6100727"/>
                  <a:pt x="333116" y="6101546"/>
                </a:cubicBezTo>
                <a:lnTo>
                  <a:pt x="266765" y="6266195"/>
                </a:lnTo>
                <a:cubicBezTo>
                  <a:pt x="265672" y="6258276"/>
                  <a:pt x="264853" y="6249061"/>
                  <a:pt x="264307" y="6238548"/>
                </a:cubicBezTo>
                <a:cubicBezTo>
                  <a:pt x="263761" y="6228036"/>
                  <a:pt x="263488" y="6216226"/>
                  <a:pt x="263488" y="6203120"/>
                </a:cubicBezTo>
                <a:cubicBezTo>
                  <a:pt x="263488" y="6179092"/>
                  <a:pt x="264375" y="6159637"/>
                  <a:pt x="266150" y="6144756"/>
                </a:cubicBezTo>
                <a:cubicBezTo>
                  <a:pt x="267925" y="6129875"/>
                  <a:pt x="270724" y="6118884"/>
                  <a:pt x="274547" y="6111785"/>
                </a:cubicBezTo>
                <a:cubicBezTo>
                  <a:pt x="276731" y="6107690"/>
                  <a:pt x="280622" y="6104754"/>
                  <a:pt x="286219" y="6102979"/>
                </a:cubicBezTo>
                <a:cubicBezTo>
                  <a:pt x="291817" y="6101204"/>
                  <a:pt x="300759" y="6100317"/>
                  <a:pt x="313047" y="6100317"/>
                </a:cubicBezTo>
                <a:close/>
                <a:moveTo>
                  <a:pt x="313047" y="6070418"/>
                </a:moveTo>
                <a:cubicBezTo>
                  <a:pt x="295845" y="6070418"/>
                  <a:pt x="282260" y="6071920"/>
                  <a:pt x="272294" y="6074923"/>
                </a:cubicBezTo>
                <a:cubicBezTo>
                  <a:pt x="262328" y="6077927"/>
                  <a:pt x="254750" y="6082705"/>
                  <a:pt x="249563" y="6089259"/>
                </a:cubicBezTo>
                <a:cubicBezTo>
                  <a:pt x="242190" y="6098815"/>
                  <a:pt x="236524" y="6113150"/>
                  <a:pt x="232565" y="6132264"/>
                </a:cubicBezTo>
                <a:cubicBezTo>
                  <a:pt x="228606" y="6151378"/>
                  <a:pt x="226626" y="6174996"/>
                  <a:pt x="226626" y="6203120"/>
                </a:cubicBezTo>
                <a:cubicBezTo>
                  <a:pt x="226626" y="6259095"/>
                  <a:pt x="234272" y="6296776"/>
                  <a:pt x="249563" y="6316163"/>
                </a:cubicBezTo>
                <a:cubicBezTo>
                  <a:pt x="254750" y="6322716"/>
                  <a:pt x="262328" y="6327495"/>
                  <a:pt x="272294" y="6330498"/>
                </a:cubicBezTo>
                <a:cubicBezTo>
                  <a:pt x="282260" y="6333502"/>
                  <a:pt x="295845" y="6335004"/>
                  <a:pt x="313047" y="6335004"/>
                </a:cubicBezTo>
                <a:cubicBezTo>
                  <a:pt x="329703" y="6335004"/>
                  <a:pt x="343150" y="6333502"/>
                  <a:pt x="353390" y="6330498"/>
                </a:cubicBezTo>
                <a:cubicBezTo>
                  <a:pt x="363629" y="6327495"/>
                  <a:pt x="371206" y="6322989"/>
                  <a:pt x="376121" y="6316982"/>
                </a:cubicBezTo>
                <a:cubicBezTo>
                  <a:pt x="384040" y="6306879"/>
                  <a:pt x="389910" y="6292613"/>
                  <a:pt x="393733" y="6274182"/>
                </a:cubicBezTo>
                <a:cubicBezTo>
                  <a:pt x="397556" y="6255751"/>
                  <a:pt x="399467" y="6232063"/>
                  <a:pt x="399467" y="6203120"/>
                </a:cubicBezTo>
                <a:cubicBezTo>
                  <a:pt x="399467" y="6172538"/>
                  <a:pt x="397214" y="6147281"/>
                  <a:pt x="392709" y="6127349"/>
                </a:cubicBezTo>
                <a:cubicBezTo>
                  <a:pt x="388204" y="6107416"/>
                  <a:pt x="381582" y="6093354"/>
                  <a:pt x="372845" y="6085162"/>
                </a:cubicBezTo>
                <a:cubicBezTo>
                  <a:pt x="362469" y="6075333"/>
                  <a:pt x="342536" y="6070418"/>
                  <a:pt x="313047" y="6070418"/>
                </a:cubicBezTo>
                <a:close/>
                <a:moveTo>
                  <a:pt x="368749" y="5631334"/>
                </a:moveTo>
                <a:cubicBezTo>
                  <a:pt x="349362" y="5738097"/>
                  <a:pt x="302534" y="5798851"/>
                  <a:pt x="228265" y="5813595"/>
                </a:cubicBezTo>
                <a:lnTo>
                  <a:pt x="237685" y="5852095"/>
                </a:lnTo>
                <a:cubicBezTo>
                  <a:pt x="281373" y="5839808"/>
                  <a:pt x="316050" y="5817555"/>
                  <a:pt x="341717" y="5785335"/>
                </a:cubicBezTo>
                <a:cubicBezTo>
                  <a:pt x="367384" y="5753115"/>
                  <a:pt x="385541" y="5710246"/>
                  <a:pt x="396190" y="5656728"/>
                </a:cubicBezTo>
                <a:close/>
                <a:moveTo>
                  <a:pt x="247515" y="5562526"/>
                </a:moveTo>
                <a:lnTo>
                  <a:pt x="226626" y="5591196"/>
                </a:lnTo>
                <a:cubicBezTo>
                  <a:pt x="235091" y="5602937"/>
                  <a:pt x="243351" y="5614952"/>
                  <a:pt x="251406" y="5627239"/>
                </a:cubicBezTo>
                <a:cubicBezTo>
                  <a:pt x="259461" y="5639526"/>
                  <a:pt x="266628" y="5651540"/>
                  <a:pt x="272908" y="5663281"/>
                </a:cubicBezTo>
                <a:lnTo>
                  <a:pt x="295435" y="5634202"/>
                </a:lnTo>
                <a:cubicBezTo>
                  <a:pt x="289974" y="5623553"/>
                  <a:pt x="283284" y="5612084"/>
                  <a:pt x="275366" y="5599797"/>
                </a:cubicBezTo>
                <a:cubicBezTo>
                  <a:pt x="267447" y="5587510"/>
                  <a:pt x="258164" y="5575086"/>
                  <a:pt x="247515" y="5562526"/>
                </a:cubicBezTo>
                <a:close/>
                <a:moveTo>
                  <a:pt x="353185" y="5078389"/>
                </a:moveTo>
                <a:lnTo>
                  <a:pt x="247515" y="5092724"/>
                </a:lnTo>
                <a:lnTo>
                  <a:pt x="252430" y="5129586"/>
                </a:lnTo>
                <a:lnTo>
                  <a:pt x="337212" y="5118118"/>
                </a:lnTo>
                <a:cubicBezTo>
                  <a:pt x="326563" y="5164263"/>
                  <a:pt x="312227" y="5206108"/>
                  <a:pt x="294206" y="5243653"/>
                </a:cubicBezTo>
                <a:cubicBezTo>
                  <a:pt x="276185" y="5281197"/>
                  <a:pt x="253658" y="5315123"/>
                  <a:pt x="226626" y="5345432"/>
                </a:cubicBezTo>
                <a:lnTo>
                  <a:pt x="249153" y="5370826"/>
                </a:lnTo>
                <a:cubicBezTo>
                  <a:pt x="262259" y="5356900"/>
                  <a:pt x="274888" y="5340381"/>
                  <a:pt x="287039" y="5321267"/>
                </a:cubicBezTo>
                <a:cubicBezTo>
                  <a:pt x="299189" y="5302154"/>
                  <a:pt x="311135" y="5279764"/>
                  <a:pt x="322876" y="5254097"/>
                </a:cubicBezTo>
                <a:cubicBezTo>
                  <a:pt x="331341" y="5265838"/>
                  <a:pt x="340352" y="5281334"/>
                  <a:pt x="349908" y="5300584"/>
                </a:cubicBezTo>
                <a:cubicBezTo>
                  <a:pt x="359465" y="5319834"/>
                  <a:pt x="370114" y="5342702"/>
                  <a:pt x="381855" y="5369187"/>
                </a:cubicBezTo>
                <a:lnTo>
                  <a:pt x="407658" y="5340517"/>
                </a:lnTo>
                <a:cubicBezTo>
                  <a:pt x="400013" y="5323315"/>
                  <a:pt x="390320" y="5304679"/>
                  <a:pt x="378579" y="5284610"/>
                </a:cubicBezTo>
                <a:cubicBezTo>
                  <a:pt x="366837" y="5264541"/>
                  <a:pt x="353595" y="5242629"/>
                  <a:pt x="338850" y="5218873"/>
                </a:cubicBezTo>
                <a:cubicBezTo>
                  <a:pt x="345130" y="5203037"/>
                  <a:pt x="351410" y="5186244"/>
                  <a:pt x="357690" y="5168496"/>
                </a:cubicBezTo>
                <a:cubicBezTo>
                  <a:pt x="363970" y="5150747"/>
                  <a:pt x="370524" y="5130815"/>
                  <a:pt x="377350" y="5108698"/>
                </a:cubicBezTo>
                <a:close/>
                <a:moveTo>
                  <a:pt x="319295" y="4603568"/>
                </a:moveTo>
                <a:cubicBezTo>
                  <a:pt x="293628" y="4603568"/>
                  <a:pt x="273354" y="4609916"/>
                  <a:pt x="258473" y="4622613"/>
                </a:cubicBezTo>
                <a:cubicBezTo>
                  <a:pt x="243592" y="4635310"/>
                  <a:pt x="236151" y="4652444"/>
                  <a:pt x="236151" y="4674015"/>
                </a:cubicBezTo>
                <a:cubicBezTo>
                  <a:pt x="236151" y="4687940"/>
                  <a:pt x="239974" y="4700569"/>
                  <a:pt x="247619" y="4711901"/>
                </a:cubicBezTo>
                <a:cubicBezTo>
                  <a:pt x="255265" y="4723232"/>
                  <a:pt x="268098" y="4734768"/>
                  <a:pt x="286119" y="4746510"/>
                </a:cubicBezTo>
                <a:lnTo>
                  <a:pt x="309875" y="4762073"/>
                </a:lnTo>
                <a:cubicBezTo>
                  <a:pt x="318339" y="4767808"/>
                  <a:pt x="325370" y="4773064"/>
                  <a:pt x="330968" y="4777842"/>
                </a:cubicBezTo>
                <a:cubicBezTo>
                  <a:pt x="336565" y="4782620"/>
                  <a:pt x="341071" y="4787467"/>
                  <a:pt x="344484" y="4792382"/>
                </a:cubicBezTo>
                <a:cubicBezTo>
                  <a:pt x="347897" y="4797297"/>
                  <a:pt x="350286" y="4802280"/>
                  <a:pt x="351651" y="4807332"/>
                </a:cubicBezTo>
                <a:cubicBezTo>
                  <a:pt x="353017" y="4812383"/>
                  <a:pt x="353699" y="4817912"/>
                  <a:pt x="353699" y="4823919"/>
                </a:cubicBezTo>
                <a:lnTo>
                  <a:pt x="353699" y="4831292"/>
                </a:lnTo>
                <a:lnTo>
                  <a:pt x="240247" y="4831292"/>
                </a:lnTo>
                <a:lnTo>
                  <a:pt x="240247" y="4862419"/>
                </a:lnTo>
                <a:lnTo>
                  <a:pt x="392199" y="4862419"/>
                </a:lnTo>
                <a:cubicBezTo>
                  <a:pt x="392472" y="4860508"/>
                  <a:pt x="392609" y="4858597"/>
                  <a:pt x="392609" y="4856685"/>
                </a:cubicBezTo>
                <a:cubicBezTo>
                  <a:pt x="392609" y="4854501"/>
                  <a:pt x="392609" y="4851361"/>
                  <a:pt x="392609" y="4847265"/>
                </a:cubicBezTo>
                <a:cubicBezTo>
                  <a:pt x="392609" y="4820779"/>
                  <a:pt x="388650" y="4799618"/>
                  <a:pt x="380731" y="4783781"/>
                </a:cubicBezTo>
                <a:cubicBezTo>
                  <a:pt x="373086" y="4767944"/>
                  <a:pt x="359570" y="4753472"/>
                  <a:pt x="340183" y="4740366"/>
                </a:cubicBezTo>
                <a:lnTo>
                  <a:pt x="311104" y="4720706"/>
                </a:lnTo>
                <a:cubicBezTo>
                  <a:pt x="297178" y="4711150"/>
                  <a:pt x="287553" y="4702617"/>
                  <a:pt x="282229" y="4695108"/>
                </a:cubicBezTo>
                <a:cubicBezTo>
                  <a:pt x="276904" y="4687599"/>
                  <a:pt x="274242" y="4679203"/>
                  <a:pt x="274242" y="4669919"/>
                </a:cubicBezTo>
                <a:cubicBezTo>
                  <a:pt x="274242" y="4664731"/>
                  <a:pt x="275334" y="4659885"/>
                  <a:pt x="277518" y="4655379"/>
                </a:cubicBezTo>
                <a:cubicBezTo>
                  <a:pt x="279703" y="4650874"/>
                  <a:pt x="282706" y="4646983"/>
                  <a:pt x="286529" y="4643706"/>
                </a:cubicBezTo>
                <a:cubicBezTo>
                  <a:pt x="290352" y="4640430"/>
                  <a:pt x="294925" y="4637836"/>
                  <a:pt x="300250" y="4635924"/>
                </a:cubicBezTo>
                <a:cubicBezTo>
                  <a:pt x="305574" y="4634013"/>
                  <a:pt x="311377" y="4633057"/>
                  <a:pt x="317657" y="4633057"/>
                </a:cubicBezTo>
                <a:cubicBezTo>
                  <a:pt x="326667" y="4633057"/>
                  <a:pt x="336838" y="4635378"/>
                  <a:pt x="348170" y="4640020"/>
                </a:cubicBezTo>
                <a:cubicBezTo>
                  <a:pt x="359502" y="4644662"/>
                  <a:pt x="372676" y="4652034"/>
                  <a:pt x="387694" y="4662137"/>
                </a:cubicBezTo>
                <a:lnTo>
                  <a:pt x="387694" y="4621999"/>
                </a:lnTo>
                <a:cubicBezTo>
                  <a:pt x="377591" y="4615719"/>
                  <a:pt x="366942" y="4611077"/>
                  <a:pt x="355747" y="4608073"/>
                </a:cubicBezTo>
                <a:cubicBezTo>
                  <a:pt x="344552" y="4605070"/>
                  <a:pt x="332401" y="4603568"/>
                  <a:pt x="319295" y="4603568"/>
                </a:cubicBezTo>
                <a:close/>
                <a:moveTo>
                  <a:pt x="383494" y="4164484"/>
                </a:moveTo>
                <a:cubicBezTo>
                  <a:pt x="367111" y="4214726"/>
                  <a:pt x="347792" y="4255820"/>
                  <a:pt x="325539" y="4287767"/>
                </a:cubicBezTo>
                <a:cubicBezTo>
                  <a:pt x="303285" y="4319713"/>
                  <a:pt x="277277" y="4343059"/>
                  <a:pt x="247515" y="4357804"/>
                </a:cubicBezTo>
                <a:lnTo>
                  <a:pt x="263488" y="4391389"/>
                </a:lnTo>
                <a:cubicBezTo>
                  <a:pt x="299531" y="4367634"/>
                  <a:pt x="329088" y="4339305"/>
                  <a:pt x="352161" y="4306402"/>
                </a:cubicBezTo>
                <a:cubicBezTo>
                  <a:pt x="375234" y="4273500"/>
                  <a:pt x="393733" y="4234658"/>
                  <a:pt x="407658" y="4189878"/>
                </a:cubicBezTo>
                <a:close/>
                <a:moveTo>
                  <a:pt x="244238" y="4162846"/>
                </a:moveTo>
                <a:lnTo>
                  <a:pt x="226626" y="4191516"/>
                </a:lnTo>
                <a:cubicBezTo>
                  <a:pt x="234272" y="4198889"/>
                  <a:pt x="241781" y="4207149"/>
                  <a:pt x="249153" y="4216296"/>
                </a:cubicBezTo>
                <a:cubicBezTo>
                  <a:pt x="256525" y="4225443"/>
                  <a:pt x="264034" y="4235341"/>
                  <a:pt x="271680" y="4245990"/>
                </a:cubicBezTo>
                <a:lnTo>
                  <a:pt x="290520" y="4218548"/>
                </a:lnTo>
                <a:cubicBezTo>
                  <a:pt x="282602" y="4204350"/>
                  <a:pt x="267174" y="4185782"/>
                  <a:pt x="244238" y="4162846"/>
                </a:cubicBezTo>
                <a:close/>
                <a:moveTo>
                  <a:pt x="268403" y="4068234"/>
                </a:moveTo>
                <a:lnTo>
                  <a:pt x="250791" y="4097314"/>
                </a:lnTo>
                <a:cubicBezTo>
                  <a:pt x="260894" y="4105505"/>
                  <a:pt x="275775" y="4123527"/>
                  <a:pt x="295435" y="4151378"/>
                </a:cubicBezTo>
                <a:lnTo>
                  <a:pt x="313047" y="4121069"/>
                </a:lnTo>
                <a:cubicBezTo>
                  <a:pt x="308951" y="4114789"/>
                  <a:pt x="303149" y="4107076"/>
                  <a:pt x="295640" y="4097928"/>
                </a:cubicBezTo>
                <a:cubicBezTo>
                  <a:pt x="288131" y="4088781"/>
                  <a:pt x="279052" y="4078883"/>
                  <a:pt x="268403" y="4068234"/>
                </a:cubicBezTo>
                <a:close/>
                <a:moveTo>
                  <a:pt x="313047" y="3662326"/>
                </a:moveTo>
                <a:cubicBezTo>
                  <a:pt x="328611" y="3662326"/>
                  <a:pt x="340761" y="3666968"/>
                  <a:pt x="349499" y="3676252"/>
                </a:cubicBezTo>
                <a:cubicBezTo>
                  <a:pt x="358236" y="3685536"/>
                  <a:pt x="362605" y="3698779"/>
                  <a:pt x="362605" y="3715981"/>
                </a:cubicBezTo>
                <a:cubicBezTo>
                  <a:pt x="362605" y="3731545"/>
                  <a:pt x="358236" y="3743900"/>
                  <a:pt x="349499" y="3753047"/>
                </a:cubicBezTo>
                <a:cubicBezTo>
                  <a:pt x="340761" y="3762194"/>
                  <a:pt x="328611" y="3766768"/>
                  <a:pt x="313047" y="3766768"/>
                </a:cubicBezTo>
                <a:cubicBezTo>
                  <a:pt x="298029" y="3766768"/>
                  <a:pt x="286015" y="3761990"/>
                  <a:pt x="277004" y="3752433"/>
                </a:cubicBezTo>
                <a:cubicBezTo>
                  <a:pt x="267993" y="3742876"/>
                  <a:pt x="263488" y="3730179"/>
                  <a:pt x="263488" y="3714342"/>
                </a:cubicBezTo>
                <a:cubicBezTo>
                  <a:pt x="263488" y="3698779"/>
                  <a:pt x="268062" y="3686218"/>
                  <a:pt x="277209" y="3676662"/>
                </a:cubicBezTo>
                <a:cubicBezTo>
                  <a:pt x="286356" y="3667105"/>
                  <a:pt x="298302" y="3662326"/>
                  <a:pt x="313047" y="3662326"/>
                </a:cubicBezTo>
                <a:close/>
                <a:moveTo>
                  <a:pt x="313866" y="3632018"/>
                </a:moveTo>
                <a:cubicBezTo>
                  <a:pt x="286561" y="3632018"/>
                  <a:pt x="265195" y="3639868"/>
                  <a:pt x="249767" y="3655568"/>
                </a:cubicBezTo>
                <a:cubicBezTo>
                  <a:pt x="234340" y="3671269"/>
                  <a:pt x="226626" y="3692771"/>
                  <a:pt x="226626" y="3720076"/>
                </a:cubicBezTo>
                <a:cubicBezTo>
                  <a:pt x="226626" y="3732091"/>
                  <a:pt x="228538" y="3744446"/>
                  <a:pt x="232360" y="3757143"/>
                </a:cubicBezTo>
                <a:cubicBezTo>
                  <a:pt x="236183" y="3769840"/>
                  <a:pt x="242190" y="3783219"/>
                  <a:pt x="250382" y="3797281"/>
                </a:cubicBezTo>
                <a:cubicBezTo>
                  <a:pt x="258573" y="3811343"/>
                  <a:pt x="269017" y="3826293"/>
                  <a:pt x="281714" y="3842130"/>
                </a:cubicBezTo>
                <a:cubicBezTo>
                  <a:pt x="294411" y="3857967"/>
                  <a:pt x="309634" y="3874896"/>
                  <a:pt x="327382" y="3892917"/>
                </a:cubicBezTo>
                <a:lnTo>
                  <a:pt x="376121" y="3892917"/>
                </a:lnTo>
                <a:cubicBezTo>
                  <a:pt x="356462" y="3873804"/>
                  <a:pt x="339464" y="3855919"/>
                  <a:pt x="325129" y="3839263"/>
                </a:cubicBezTo>
                <a:cubicBezTo>
                  <a:pt x="310794" y="3822607"/>
                  <a:pt x="298438" y="3806770"/>
                  <a:pt x="288063" y="3791752"/>
                </a:cubicBezTo>
                <a:cubicBezTo>
                  <a:pt x="297619" y="3796121"/>
                  <a:pt x="308132" y="3798305"/>
                  <a:pt x="319600" y="3798305"/>
                </a:cubicBezTo>
                <a:cubicBezTo>
                  <a:pt x="331341" y="3798305"/>
                  <a:pt x="342126" y="3796258"/>
                  <a:pt x="351956" y="3792162"/>
                </a:cubicBezTo>
                <a:cubicBezTo>
                  <a:pt x="361786" y="3788066"/>
                  <a:pt x="370182" y="3782332"/>
                  <a:pt x="377145" y="3774959"/>
                </a:cubicBezTo>
                <a:cubicBezTo>
                  <a:pt x="384108" y="3767587"/>
                  <a:pt x="389569" y="3758918"/>
                  <a:pt x="393528" y="3748951"/>
                </a:cubicBezTo>
                <a:cubicBezTo>
                  <a:pt x="397487" y="3738985"/>
                  <a:pt x="399467" y="3728131"/>
                  <a:pt x="399467" y="3716390"/>
                </a:cubicBezTo>
                <a:cubicBezTo>
                  <a:pt x="399467" y="3703557"/>
                  <a:pt x="397419" y="3691952"/>
                  <a:pt x="393323" y="3681576"/>
                </a:cubicBezTo>
                <a:cubicBezTo>
                  <a:pt x="389228" y="3671201"/>
                  <a:pt x="383357" y="3662326"/>
                  <a:pt x="375712" y="3654954"/>
                </a:cubicBezTo>
                <a:cubicBezTo>
                  <a:pt x="368066" y="3647582"/>
                  <a:pt x="358987" y="3641916"/>
                  <a:pt x="348475" y="3637957"/>
                </a:cubicBezTo>
                <a:cubicBezTo>
                  <a:pt x="337962" y="3633997"/>
                  <a:pt x="326426" y="3632018"/>
                  <a:pt x="313866" y="3632018"/>
                </a:cubicBezTo>
                <a:close/>
                <a:moveTo>
                  <a:pt x="313047" y="3282222"/>
                </a:moveTo>
                <a:cubicBezTo>
                  <a:pt x="331068" y="3290686"/>
                  <a:pt x="343833" y="3299083"/>
                  <a:pt x="351342" y="3307411"/>
                </a:cubicBezTo>
                <a:cubicBezTo>
                  <a:pt x="358851" y="3315739"/>
                  <a:pt x="362605" y="3325637"/>
                  <a:pt x="362605" y="3337105"/>
                </a:cubicBezTo>
                <a:cubicBezTo>
                  <a:pt x="362605" y="3350211"/>
                  <a:pt x="358236" y="3360519"/>
                  <a:pt x="349499" y="3368028"/>
                </a:cubicBezTo>
                <a:cubicBezTo>
                  <a:pt x="340761" y="3375537"/>
                  <a:pt x="328611" y="3379291"/>
                  <a:pt x="313047" y="3379291"/>
                </a:cubicBezTo>
                <a:cubicBezTo>
                  <a:pt x="297483" y="3379291"/>
                  <a:pt x="285332" y="3375537"/>
                  <a:pt x="276594" y="3368028"/>
                </a:cubicBezTo>
                <a:cubicBezTo>
                  <a:pt x="267857" y="3360519"/>
                  <a:pt x="263488" y="3350211"/>
                  <a:pt x="263488" y="3337105"/>
                </a:cubicBezTo>
                <a:cubicBezTo>
                  <a:pt x="263488" y="3325637"/>
                  <a:pt x="267243" y="3315739"/>
                  <a:pt x="274751" y="3307411"/>
                </a:cubicBezTo>
                <a:cubicBezTo>
                  <a:pt x="282260" y="3299083"/>
                  <a:pt x="295025" y="3290686"/>
                  <a:pt x="313047" y="3282222"/>
                </a:cubicBezTo>
                <a:close/>
                <a:moveTo>
                  <a:pt x="313047" y="3177371"/>
                </a:moveTo>
                <a:cubicBezTo>
                  <a:pt x="325334" y="3177371"/>
                  <a:pt x="334891" y="3179965"/>
                  <a:pt x="341717" y="3185153"/>
                </a:cubicBezTo>
                <a:cubicBezTo>
                  <a:pt x="348543" y="3190340"/>
                  <a:pt x="351956" y="3197440"/>
                  <a:pt x="351956" y="3206450"/>
                </a:cubicBezTo>
                <a:cubicBezTo>
                  <a:pt x="351956" y="3214096"/>
                  <a:pt x="348611" y="3221332"/>
                  <a:pt x="341922" y="3228158"/>
                </a:cubicBezTo>
                <a:cubicBezTo>
                  <a:pt x="335232" y="3234984"/>
                  <a:pt x="325607" y="3240991"/>
                  <a:pt x="313047" y="3246179"/>
                </a:cubicBezTo>
                <a:cubicBezTo>
                  <a:pt x="300486" y="3240991"/>
                  <a:pt x="290861" y="3234984"/>
                  <a:pt x="284172" y="3228158"/>
                </a:cubicBezTo>
                <a:cubicBezTo>
                  <a:pt x="277482" y="3221332"/>
                  <a:pt x="274137" y="3213823"/>
                  <a:pt x="274137" y="3205631"/>
                </a:cubicBezTo>
                <a:cubicBezTo>
                  <a:pt x="274137" y="3197167"/>
                  <a:pt x="277550" y="3190340"/>
                  <a:pt x="284376" y="3185153"/>
                </a:cubicBezTo>
                <a:cubicBezTo>
                  <a:pt x="291203" y="3179965"/>
                  <a:pt x="300759" y="3177371"/>
                  <a:pt x="313047" y="3177371"/>
                </a:cubicBezTo>
                <a:close/>
                <a:moveTo>
                  <a:pt x="313047" y="3146653"/>
                </a:moveTo>
                <a:cubicBezTo>
                  <a:pt x="290110" y="3146653"/>
                  <a:pt x="272021" y="3151772"/>
                  <a:pt x="258778" y="3162012"/>
                </a:cubicBezTo>
                <a:cubicBezTo>
                  <a:pt x="245535" y="3172251"/>
                  <a:pt x="238914" y="3186381"/>
                  <a:pt x="238914" y="3204403"/>
                </a:cubicBezTo>
                <a:cubicBezTo>
                  <a:pt x="238914" y="3226520"/>
                  <a:pt x="252703" y="3246316"/>
                  <a:pt x="280281" y="3263791"/>
                </a:cubicBezTo>
                <a:cubicBezTo>
                  <a:pt x="261167" y="3274167"/>
                  <a:pt x="247446" y="3285157"/>
                  <a:pt x="239118" y="3296762"/>
                </a:cubicBezTo>
                <a:cubicBezTo>
                  <a:pt x="230790" y="3308367"/>
                  <a:pt x="226626" y="3322224"/>
                  <a:pt x="226626" y="3338334"/>
                </a:cubicBezTo>
                <a:cubicBezTo>
                  <a:pt x="226626" y="3361543"/>
                  <a:pt x="234067" y="3379427"/>
                  <a:pt x="248948" y="3391988"/>
                </a:cubicBezTo>
                <a:cubicBezTo>
                  <a:pt x="263829" y="3404548"/>
                  <a:pt x="285196" y="3410828"/>
                  <a:pt x="313047" y="3410828"/>
                </a:cubicBezTo>
                <a:cubicBezTo>
                  <a:pt x="340898" y="3410828"/>
                  <a:pt x="362264" y="3404685"/>
                  <a:pt x="377145" y="3392398"/>
                </a:cubicBezTo>
                <a:cubicBezTo>
                  <a:pt x="392026" y="3380110"/>
                  <a:pt x="399467" y="3362908"/>
                  <a:pt x="399467" y="3340791"/>
                </a:cubicBezTo>
                <a:cubicBezTo>
                  <a:pt x="399467" y="3323589"/>
                  <a:pt x="395371" y="3309049"/>
                  <a:pt x="387180" y="3297172"/>
                </a:cubicBezTo>
                <a:cubicBezTo>
                  <a:pt x="378988" y="3285294"/>
                  <a:pt x="365199" y="3274167"/>
                  <a:pt x="345813" y="3263791"/>
                </a:cubicBezTo>
                <a:cubicBezTo>
                  <a:pt x="373391" y="3246316"/>
                  <a:pt x="387180" y="3225974"/>
                  <a:pt x="387180" y="3202764"/>
                </a:cubicBezTo>
                <a:cubicBezTo>
                  <a:pt x="387180" y="3185562"/>
                  <a:pt x="380558" y="3171910"/>
                  <a:pt x="367315" y="3161807"/>
                </a:cubicBezTo>
                <a:cubicBezTo>
                  <a:pt x="354072" y="3151704"/>
                  <a:pt x="335983" y="3146653"/>
                  <a:pt x="313047" y="3146653"/>
                </a:cubicBezTo>
                <a:close/>
                <a:moveTo>
                  <a:pt x="365577" y="2607633"/>
                </a:moveTo>
                <a:cubicBezTo>
                  <a:pt x="349740" y="2651867"/>
                  <a:pt x="330831" y="2690367"/>
                  <a:pt x="308851" y="2723133"/>
                </a:cubicBezTo>
                <a:cubicBezTo>
                  <a:pt x="286870" y="2755899"/>
                  <a:pt x="262637" y="2784160"/>
                  <a:pt x="236151" y="2807915"/>
                </a:cubicBezTo>
                <a:lnTo>
                  <a:pt x="252125" y="2841500"/>
                </a:lnTo>
                <a:cubicBezTo>
                  <a:pt x="263866" y="2831944"/>
                  <a:pt x="274788" y="2821636"/>
                  <a:pt x="284891" y="2810577"/>
                </a:cubicBezTo>
                <a:cubicBezTo>
                  <a:pt x="294994" y="2799519"/>
                  <a:pt x="304277" y="2787436"/>
                  <a:pt x="312742" y="2774330"/>
                </a:cubicBezTo>
                <a:lnTo>
                  <a:pt x="312742" y="2948399"/>
                </a:lnTo>
                <a:lnTo>
                  <a:pt x="344689" y="2948399"/>
                </a:lnTo>
                <a:lnTo>
                  <a:pt x="344689" y="2729277"/>
                </a:lnTo>
                <a:cubicBezTo>
                  <a:pt x="350696" y="2719720"/>
                  <a:pt x="356157" y="2710436"/>
                  <a:pt x="361072" y="2701425"/>
                </a:cubicBezTo>
                <a:cubicBezTo>
                  <a:pt x="365987" y="2692415"/>
                  <a:pt x="370355" y="2683882"/>
                  <a:pt x="374178" y="2675827"/>
                </a:cubicBezTo>
                <a:cubicBezTo>
                  <a:pt x="378001" y="2667773"/>
                  <a:pt x="381414" y="2660263"/>
                  <a:pt x="384417" y="2653300"/>
                </a:cubicBezTo>
                <a:cubicBezTo>
                  <a:pt x="387421" y="2646338"/>
                  <a:pt x="390288" y="2640262"/>
                  <a:pt x="393019" y="2635075"/>
                </a:cubicBezTo>
                <a:close/>
                <a:moveTo>
                  <a:pt x="309665" y="2106189"/>
                </a:moveTo>
                <a:lnTo>
                  <a:pt x="309665" y="2192609"/>
                </a:lnTo>
                <a:lnTo>
                  <a:pt x="223245" y="2192609"/>
                </a:lnTo>
                <a:lnTo>
                  <a:pt x="223245" y="2227833"/>
                </a:lnTo>
                <a:lnTo>
                  <a:pt x="300245" y="2227833"/>
                </a:lnTo>
                <a:cubicBezTo>
                  <a:pt x="284954" y="2292000"/>
                  <a:pt x="257240" y="2345244"/>
                  <a:pt x="217101" y="2387567"/>
                </a:cubicBezTo>
                <a:lnTo>
                  <a:pt x="237580" y="2415009"/>
                </a:lnTo>
                <a:cubicBezTo>
                  <a:pt x="253963" y="2398626"/>
                  <a:pt x="267957" y="2380127"/>
                  <a:pt x="279562" y="2359511"/>
                </a:cubicBezTo>
                <a:cubicBezTo>
                  <a:pt x="291166" y="2338896"/>
                  <a:pt x="301201" y="2315755"/>
                  <a:pt x="309665" y="2290089"/>
                </a:cubicBezTo>
                <a:lnTo>
                  <a:pt x="309665" y="2410094"/>
                </a:lnTo>
                <a:cubicBezTo>
                  <a:pt x="309665" y="2414462"/>
                  <a:pt x="308914" y="2417398"/>
                  <a:pt x="307413" y="2418900"/>
                </a:cubicBezTo>
                <a:cubicBezTo>
                  <a:pt x="305911" y="2420402"/>
                  <a:pt x="303522" y="2421152"/>
                  <a:pt x="300245" y="2421152"/>
                </a:cubicBezTo>
                <a:lnTo>
                  <a:pt x="280995" y="2421152"/>
                </a:lnTo>
                <a:lnTo>
                  <a:pt x="285910" y="2456376"/>
                </a:lnTo>
                <a:lnTo>
                  <a:pt x="308027" y="2456376"/>
                </a:lnTo>
                <a:cubicBezTo>
                  <a:pt x="319768" y="2456376"/>
                  <a:pt x="328301" y="2453714"/>
                  <a:pt x="333625" y="2448389"/>
                </a:cubicBezTo>
                <a:cubicBezTo>
                  <a:pt x="338950" y="2443065"/>
                  <a:pt x="341612" y="2434532"/>
                  <a:pt x="341612" y="2422791"/>
                </a:cubicBezTo>
                <a:lnTo>
                  <a:pt x="341612" y="2227833"/>
                </a:lnTo>
                <a:lnTo>
                  <a:pt x="405915" y="2227833"/>
                </a:lnTo>
                <a:lnTo>
                  <a:pt x="405915" y="2192609"/>
                </a:lnTo>
                <a:lnTo>
                  <a:pt x="341612" y="2192609"/>
                </a:lnTo>
                <a:lnTo>
                  <a:pt x="341612" y="2106189"/>
                </a:lnTo>
                <a:close/>
                <a:moveTo>
                  <a:pt x="354623" y="1692500"/>
                </a:moveTo>
                <a:cubicBezTo>
                  <a:pt x="328684" y="1764858"/>
                  <a:pt x="292368" y="1821380"/>
                  <a:pt x="245676" y="1862064"/>
                </a:cubicBezTo>
                <a:lnTo>
                  <a:pt x="263288" y="1889096"/>
                </a:lnTo>
                <a:cubicBezTo>
                  <a:pt x="272845" y="1879539"/>
                  <a:pt x="281924" y="1869982"/>
                  <a:pt x="290525" y="1860425"/>
                </a:cubicBezTo>
                <a:cubicBezTo>
                  <a:pt x="299126" y="1850869"/>
                  <a:pt x="307113" y="1840630"/>
                  <a:pt x="314485" y="1829707"/>
                </a:cubicBezTo>
                <a:lnTo>
                  <a:pt x="314485" y="1970601"/>
                </a:lnTo>
                <a:lnTo>
                  <a:pt x="341926" y="1970601"/>
                </a:lnTo>
                <a:lnTo>
                  <a:pt x="341926" y="1789979"/>
                </a:lnTo>
                <a:cubicBezTo>
                  <a:pt x="345749" y="1782606"/>
                  <a:pt x="349708" y="1775098"/>
                  <a:pt x="353804" y="1767452"/>
                </a:cubicBezTo>
                <a:cubicBezTo>
                  <a:pt x="357900" y="1759807"/>
                  <a:pt x="361723" y="1752434"/>
                  <a:pt x="365272" y="1745335"/>
                </a:cubicBezTo>
                <a:cubicBezTo>
                  <a:pt x="368822" y="1738236"/>
                  <a:pt x="371894" y="1731614"/>
                  <a:pt x="374488" y="1725471"/>
                </a:cubicBezTo>
                <a:cubicBezTo>
                  <a:pt x="377082" y="1719327"/>
                  <a:pt x="378925" y="1714207"/>
                  <a:pt x="380017" y="1710112"/>
                </a:cubicBezTo>
                <a:close/>
                <a:moveTo>
                  <a:pt x="312742" y="1196895"/>
                </a:moveTo>
                <a:lnTo>
                  <a:pt x="312742" y="1268980"/>
                </a:lnTo>
                <a:lnTo>
                  <a:pt x="239018" y="1268980"/>
                </a:lnTo>
                <a:lnTo>
                  <a:pt x="239018" y="1299289"/>
                </a:lnTo>
                <a:lnTo>
                  <a:pt x="304960" y="1299289"/>
                </a:lnTo>
                <a:cubicBezTo>
                  <a:pt x="297315" y="1324956"/>
                  <a:pt x="287894" y="1348984"/>
                  <a:pt x="276699" y="1371374"/>
                </a:cubicBezTo>
                <a:cubicBezTo>
                  <a:pt x="265504" y="1393764"/>
                  <a:pt x="251988" y="1414516"/>
                  <a:pt x="236151" y="1433629"/>
                </a:cubicBezTo>
                <a:lnTo>
                  <a:pt x="255401" y="1456156"/>
                </a:lnTo>
                <a:cubicBezTo>
                  <a:pt x="267962" y="1439773"/>
                  <a:pt x="279088" y="1422912"/>
                  <a:pt x="288782" y="1405574"/>
                </a:cubicBezTo>
                <a:cubicBezTo>
                  <a:pt x="298475" y="1388235"/>
                  <a:pt x="306462" y="1369326"/>
                  <a:pt x="312742" y="1348848"/>
                </a:cubicBezTo>
                <a:lnTo>
                  <a:pt x="312742" y="1446326"/>
                </a:lnTo>
                <a:cubicBezTo>
                  <a:pt x="312742" y="1449603"/>
                  <a:pt x="312196" y="1452060"/>
                  <a:pt x="311104" y="1453699"/>
                </a:cubicBezTo>
                <a:cubicBezTo>
                  <a:pt x="310011" y="1455337"/>
                  <a:pt x="307963" y="1456156"/>
                  <a:pt x="304960" y="1456156"/>
                </a:cubicBezTo>
                <a:lnTo>
                  <a:pt x="288987" y="1456156"/>
                </a:lnTo>
                <a:lnTo>
                  <a:pt x="293492" y="1486464"/>
                </a:lnTo>
                <a:lnTo>
                  <a:pt x="307827" y="1486464"/>
                </a:lnTo>
                <a:cubicBezTo>
                  <a:pt x="329398" y="1486464"/>
                  <a:pt x="340183" y="1475816"/>
                  <a:pt x="340183" y="1454518"/>
                </a:cubicBezTo>
                <a:lnTo>
                  <a:pt x="340183" y="1299289"/>
                </a:lnTo>
                <a:lnTo>
                  <a:pt x="394247" y="1299289"/>
                </a:lnTo>
                <a:lnTo>
                  <a:pt x="394247" y="1268980"/>
                </a:lnTo>
                <a:lnTo>
                  <a:pt x="340183" y="1268980"/>
                </a:lnTo>
                <a:lnTo>
                  <a:pt x="340183" y="1196895"/>
                </a:lnTo>
                <a:close/>
                <a:moveTo>
                  <a:pt x="268203" y="762317"/>
                </a:moveTo>
                <a:lnTo>
                  <a:pt x="245676" y="776652"/>
                </a:lnTo>
                <a:lnTo>
                  <a:pt x="268203" y="855291"/>
                </a:lnTo>
                <a:lnTo>
                  <a:pt x="290730" y="842184"/>
                </a:lnTo>
                <a:close/>
                <a:moveTo>
                  <a:pt x="359538" y="746344"/>
                </a:moveTo>
                <a:cubicBezTo>
                  <a:pt x="359538" y="804230"/>
                  <a:pt x="352917" y="852014"/>
                  <a:pt x="339674" y="889695"/>
                </a:cubicBezTo>
                <a:cubicBezTo>
                  <a:pt x="326431" y="927376"/>
                  <a:pt x="305884" y="954817"/>
                  <a:pt x="278033" y="972019"/>
                </a:cubicBezTo>
                <a:lnTo>
                  <a:pt x="296873" y="997413"/>
                </a:lnTo>
                <a:cubicBezTo>
                  <a:pt x="312710" y="986764"/>
                  <a:pt x="326363" y="972907"/>
                  <a:pt x="337831" y="955841"/>
                </a:cubicBezTo>
                <a:cubicBezTo>
                  <a:pt x="349299" y="938776"/>
                  <a:pt x="358719" y="919389"/>
                  <a:pt x="366091" y="897681"/>
                </a:cubicBezTo>
                <a:cubicBezTo>
                  <a:pt x="373464" y="875974"/>
                  <a:pt x="378925" y="852697"/>
                  <a:pt x="382474" y="827849"/>
                </a:cubicBezTo>
                <a:cubicBezTo>
                  <a:pt x="386024" y="803002"/>
                  <a:pt x="387935" y="777471"/>
                  <a:pt x="388208" y="751258"/>
                </a:cubicBezTo>
                <a:close/>
                <a:moveTo>
                  <a:pt x="309980" y="743067"/>
                </a:moveTo>
                <a:lnTo>
                  <a:pt x="289091" y="755764"/>
                </a:lnTo>
                <a:lnTo>
                  <a:pt x="311618" y="832764"/>
                </a:lnTo>
                <a:lnTo>
                  <a:pt x="332097" y="818429"/>
                </a:lnTo>
                <a:close/>
                <a:moveTo>
                  <a:pt x="296768" y="164728"/>
                </a:moveTo>
                <a:lnTo>
                  <a:pt x="296768" y="252787"/>
                </a:lnTo>
                <a:lnTo>
                  <a:pt x="237790" y="252787"/>
                </a:lnTo>
                <a:lnTo>
                  <a:pt x="237790" y="287600"/>
                </a:lnTo>
                <a:lnTo>
                  <a:pt x="296768" y="287600"/>
                </a:lnTo>
                <a:cubicBezTo>
                  <a:pt x="294857" y="328558"/>
                  <a:pt x="288782" y="364601"/>
                  <a:pt x="278542" y="395728"/>
                </a:cubicBezTo>
                <a:cubicBezTo>
                  <a:pt x="268303" y="426856"/>
                  <a:pt x="254173" y="454298"/>
                  <a:pt x="236151" y="478053"/>
                </a:cubicBezTo>
                <a:lnTo>
                  <a:pt x="258678" y="503856"/>
                </a:lnTo>
                <a:cubicBezTo>
                  <a:pt x="279976" y="476824"/>
                  <a:pt x="296222" y="445355"/>
                  <a:pt x="307417" y="409449"/>
                </a:cubicBezTo>
                <a:cubicBezTo>
                  <a:pt x="318612" y="373543"/>
                  <a:pt x="325302" y="332517"/>
                  <a:pt x="327487" y="286372"/>
                </a:cubicBezTo>
                <a:lnTo>
                  <a:pt x="361072" y="286372"/>
                </a:lnTo>
                <a:cubicBezTo>
                  <a:pt x="361072" y="317499"/>
                  <a:pt x="360935" y="342893"/>
                  <a:pt x="360662" y="362553"/>
                </a:cubicBezTo>
                <a:cubicBezTo>
                  <a:pt x="360389" y="382212"/>
                  <a:pt x="359979" y="397776"/>
                  <a:pt x="359433" y="409244"/>
                </a:cubicBezTo>
                <a:cubicBezTo>
                  <a:pt x="358887" y="420712"/>
                  <a:pt x="358341" y="429109"/>
                  <a:pt x="357795" y="434433"/>
                </a:cubicBezTo>
                <a:cubicBezTo>
                  <a:pt x="357249" y="439758"/>
                  <a:pt x="356703" y="443649"/>
                  <a:pt x="356157" y="446106"/>
                </a:cubicBezTo>
                <a:cubicBezTo>
                  <a:pt x="355065" y="451567"/>
                  <a:pt x="352948" y="455322"/>
                  <a:pt x="349808" y="457369"/>
                </a:cubicBezTo>
                <a:cubicBezTo>
                  <a:pt x="346668" y="459417"/>
                  <a:pt x="342368" y="460441"/>
                  <a:pt x="336907" y="460441"/>
                </a:cubicBezTo>
                <a:lnTo>
                  <a:pt x="320933" y="460441"/>
                </a:lnTo>
                <a:lnTo>
                  <a:pt x="322572" y="497303"/>
                </a:lnTo>
                <a:lnTo>
                  <a:pt x="341822" y="497303"/>
                </a:lnTo>
                <a:cubicBezTo>
                  <a:pt x="354928" y="497303"/>
                  <a:pt x="365031" y="493276"/>
                  <a:pt x="372130" y="485220"/>
                </a:cubicBezTo>
                <a:cubicBezTo>
                  <a:pt x="379230" y="477166"/>
                  <a:pt x="384486" y="466790"/>
                  <a:pt x="387899" y="454093"/>
                </a:cubicBezTo>
                <a:cubicBezTo>
                  <a:pt x="391312" y="441396"/>
                  <a:pt x="393292" y="427266"/>
                  <a:pt x="393838" y="411702"/>
                </a:cubicBezTo>
                <a:cubicBezTo>
                  <a:pt x="394384" y="396138"/>
                  <a:pt x="394657" y="380984"/>
                  <a:pt x="394657" y="366239"/>
                </a:cubicBezTo>
                <a:lnTo>
                  <a:pt x="394657" y="251148"/>
                </a:lnTo>
                <a:lnTo>
                  <a:pt x="329125" y="251148"/>
                </a:lnTo>
                <a:lnTo>
                  <a:pt x="329125" y="164728"/>
                </a:lnTo>
                <a:close/>
                <a:moveTo>
                  <a:pt x="0" y="0"/>
                </a:moveTo>
                <a:lnTo>
                  <a:pt x="631371" y="0"/>
                </a:lnTo>
                <a:lnTo>
                  <a:pt x="631371" y="6985625"/>
                </a:lnTo>
                <a:lnTo>
                  <a:pt x="0" y="698562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/>
          </a:p>
        </p:txBody>
      </p:sp>
      <p:sp>
        <p:nvSpPr>
          <p:cNvPr id="69" name="green 6">
            <a:extLst>
              <a:ext uri="{FF2B5EF4-FFF2-40B4-BE49-F238E27FC236}">
                <a16:creationId xmlns:a16="http://schemas.microsoft.com/office/drawing/2014/main" id="{39ECB15B-CC77-16F4-1843-6C8F98F2F54D}"/>
              </a:ext>
            </a:extLst>
          </p:cNvPr>
          <p:cNvSpPr/>
          <p:nvPr/>
        </p:nvSpPr>
        <p:spPr>
          <a:xfrm flipH="1">
            <a:off x="8007310" y="6891012"/>
            <a:ext cx="332836" cy="6858000"/>
          </a:xfrm>
          <a:prstGeom prst="rect">
            <a:avLst/>
          </a:prstGeom>
          <a:gradFill>
            <a:gsLst>
              <a:gs pos="0">
                <a:srgbClr val="00E500">
                  <a:alpha val="0"/>
                </a:srgbClr>
              </a:gs>
              <a:gs pos="80000">
                <a:srgbClr val="00E500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0" name="Matrix 6">
            <a:extLst>
              <a:ext uri="{FF2B5EF4-FFF2-40B4-BE49-F238E27FC236}">
                <a16:creationId xmlns:a16="http://schemas.microsoft.com/office/drawing/2014/main" id="{6C0D529D-746B-63A2-360F-2C70738F54D1}"/>
              </a:ext>
            </a:extLst>
          </p:cNvPr>
          <p:cNvSpPr/>
          <p:nvPr/>
        </p:nvSpPr>
        <p:spPr>
          <a:xfrm flipH="1">
            <a:off x="7968739" y="7660"/>
            <a:ext cx="466927" cy="6830885"/>
          </a:xfrm>
          <a:custGeom>
            <a:avLst/>
            <a:gdLst/>
            <a:ahLst/>
            <a:cxnLst/>
            <a:rect l="l" t="t" r="r" b="b"/>
            <a:pathLst>
              <a:path w="466927" h="6830885">
                <a:moveTo>
                  <a:pt x="214723" y="6463914"/>
                </a:moveTo>
                <a:cubicBezTo>
                  <a:pt x="195882" y="6463914"/>
                  <a:pt x="174584" y="6468283"/>
                  <a:pt x="150829" y="6477020"/>
                </a:cubicBezTo>
                <a:lnTo>
                  <a:pt x="150829" y="6513882"/>
                </a:lnTo>
                <a:cubicBezTo>
                  <a:pt x="162297" y="6507602"/>
                  <a:pt x="173355" y="6503028"/>
                  <a:pt x="184004" y="6500161"/>
                </a:cubicBezTo>
                <a:cubicBezTo>
                  <a:pt x="194653" y="6497294"/>
                  <a:pt x="205712" y="6495861"/>
                  <a:pt x="217180" y="6495861"/>
                </a:cubicBezTo>
                <a:cubicBezTo>
                  <a:pt x="235201" y="6495861"/>
                  <a:pt x="249605" y="6500707"/>
                  <a:pt x="260390" y="6510400"/>
                </a:cubicBezTo>
                <a:cubicBezTo>
                  <a:pt x="271176" y="6520094"/>
                  <a:pt x="276568" y="6533132"/>
                  <a:pt x="276568" y="6549515"/>
                </a:cubicBezTo>
                <a:cubicBezTo>
                  <a:pt x="276568" y="6566171"/>
                  <a:pt x="270766" y="6578390"/>
                  <a:pt x="259161" y="6586172"/>
                </a:cubicBezTo>
                <a:cubicBezTo>
                  <a:pt x="247557" y="6593954"/>
                  <a:pt x="229331" y="6597845"/>
                  <a:pt x="204483" y="6597845"/>
                </a:cubicBezTo>
                <a:cubicBezTo>
                  <a:pt x="204210" y="6597845"/>
                  <a:pt x="202640" y="6597708"/>
                  <a:pt x="199773" y="6597435"/>
                </a:cubicBezTo>
                <a:cubicBezTo>
                  <a:pt x="196906" y="6597162"/>
                  <a:pt x="194107" y="6597026"/>
                  <a:pt x="191377" y="6597026"/>
                </a:cubicBezTo>
                <a:lnTo>
                  <a:pt x="191377" y="6622829"/>
                </a:lnTo>
                <a:lnTo>
                  <a:pt x="260185" y="6693276"/>
                </a:lnTo>
                <a:lnTo>
                  <a:pt x="150829" y="6693276"/>
                </a:lnTo>
                <a:lnTo>
                  <a:pt x="150829" y="6724404"/>
                </a:lnTo>
                <a:lnTo>
                  <a:pt x="304829" y="6724404"/>
                </a:lnTo>
                <a:lnTo>
                  <a:pt x="304829" y="6689180"/>
                </a:lnTo>
                <a:lnTo>
                  <a:pt x="238887" y="6623238"/>
                </a:lnTo>
                <a:cubicBezTo>
                  <a:pt x="262643" y="6622146"/>
                  <a:pt x="281142" y="6614842"/>
                  <a:pt x="294385" y="6601326"/>
                </a:cubicBezTo>
                <a:cubicBezTo>
                  <a:pt x="307628" y="6587810"/>
                  <a:pt x="314249" y="6569857"/>
                  <a:pt x="314249" y="6547467"/>
                </a:cubicBezTo>
                <a:cubicBezTo>
                  <a:pt x="314249" y="6534634"/>
                  <a:pt x="311997" y="6523097"/>
                  <a:pt x="307491" y="6512858"/>
                </a:cubicBezTo>
                <a:cubicBezTo>
                  <a:pt x="302986" y="6502619"/>
                  <a:pt x="296433" y="6493881"/>
                  <a:pt x="287832" y="6486645"/>
                </a:cubicBezTo>
                <a:cubicBezTo>
                  <a:pt x="279231" y="6479409"/>
                  <a:pt x="268786" y="6473812"/>
                  <a:pt x="256499" y="6469853"/>
                </a:cubicBezTo>
                <a:cubicBezTo>
                  <a:pt x="244212" y="6465893"/>
                  <a:pt x="230286" y="6463914"/>
                  <a:pt x="214723" y="6463914"/>
                </a:cubicBezTo>
                <a:close/>
                <a:moveTo>
                  <a:pt x="150829" y="5978139"/>
                </a:moveTo>
                <a:lnTo>
                  <a:pt x="150829" y="6008447"/>
                </a:lnTo>
                <a:lnTo>
                  <a:pt x="276159" y="6008447"/>
                </a:lnTo>
                <a:cubicBezTo>
                  <a:pt x="276159" y="6010359"/>
                  <a:pt x="275817" y="6012338"/>
                  <a:pt x="275135" y="6014386"/>
                </a:cubicBezTo>
                <a:cubicBezTo>
                  <a:pt x="274452" y="6016434"/>
                  <a:pt x="272814" y="6019369"/>
                  <a:pt x="270220" y="6023192"/>
                </a:cubicBezTo>
                <a:cubicBezTo>
                  <a:pt x="267626" y="6027015"/>
                  <a:pt x="263735" y="6032134"/>
                  <a:pt x="258547" y="6038551"/>
                </a:cubicBezTo>
                <a:cubicBezTo>
                  <a:pt x="253359" y="6044968"/>
                  <a:pt x="246396" y="6053500"/>
                  <a:pt x="237659" y="6064150"/>
                </a:cubicBezTo>
                <a:cubicBezTo>
                  <a:pt x="220457" y="6084628"/>
                  <a:pt x="207760" y="6106063"/>
                  <a:pt x="199568" y="6128453"/>
                </a:cubicBezTo>
                <a:cubicBezTo>
                  <a:pt x="191377" y="6150843"/>
                  <a:pt x="187281" y="6175281"/>
                  <a:pt x="187281" y="6201767"/>
                </a:cubicBezTo>
                <a:lnTo>
                  <a:pt x="187281" y="6234942"/>
                </a:lnTo>
                <a:lnTo>
                  <a:pt x="222504" y="6234942"/>
                </a:lnTo>
                <a:lnTo>
                  <a:pt x="222504" y="6199719"/>
                </a:lnTo>
                <a:cubicBezTo>
                  <a:pt x="222504" y="6177602"/>
                  <a:pt x="225918" y="6157260"/>
                  <a:pt x="232744" y="6138692"/>
                </a:cubicBezTo>
                <a:cubicBezTo>
                  <a:pt x="239570" y="6120125"/>
                  <a:pt x="250356" y="6101830"/>
                  <a:pt x="265100" y="6083809"/>
                </a:cubicBezTo>
                <a:cubicBezTo>
                  <a:pt x="269742" y="6078075"/>
                  <a:pt x="273497" y="6073501"/>
                  <a:pt x="276364" y="6070088"/>
                </a:cubicBezTo>
                <a:cubicBezTo>
                  <a:pt x="279231" y="6066675"/>
                  <a:pt x="281415" y="6064081"/>
                  <a:pt x="282917" y="6062306"/>
                </a:cubicBezTo>
                <a:cubicBezTo>
                  <a:pt x="284419" y="6060532"/>
                  <a:pt x="285579" y="6059235"/>
                  <a:pt x="286398" y="6058416"/>
                </a:cubicBezTo>
                <a:cubicBezTo>
                  <a:pt x="287217" y="6057596"/>
                  <a:pt x="287900" y="6056777"/>
                  <a:pt x="288446" y="6055958"/>
                </a:cubicBezTo>
                <a:cubicBezTo>
                  <a:pt x="308925" y="6031110"/>
                  <a:pt x="319164" y="6009130"/>
                  <a:pt x="319164" y="5990016"/>
                </a:cubicBezTo>
                <a:lnTo>
                  <a:pt x="319164" y="5978139"/>
                </a:lnTo>
                <a:close/>
                <a:moveTo>
                  <a:pt x="150829" y="5512433"/>
                </a:moveTo>
                <a:lnTo>
                  <a:pt x="150829" y="5749167"/>
                </a:lnTo>
                <a:lnTo>
                  <a:pt x="184824" y="5749167"/>
                </a:lnTo>
                <a:lnTo>
                  <a:pt x="184824" y="5639810"/>
                </a:lnTo>
                <a:lnTo>
                  <a:pt x="258137" y="5639810"/>
                </a:lnTo>
                <a:lnTo>
                  <a:pt x="258137" y="5608683"/>
                </a:lnTo>
                <a:lnTo>
                  <a:pt x="184824" y="5608683"/>
                </a:lnTo>
                <a:lnTo>
                  <a:pt x="184824" y="5542332"/>
                </a:lnTo>
                <a:lnTo>
                  <a:pt x="274111" y="5542332"/>
                </a:lnTo>
                <a:lnTo>
                  <a:pt x="274111" y="5512433"/>
                </a:lnTo>
                <a:close/>
                <a:moveTo>
                  <a:pt x="169669" y="5069663"/>
                </a:moveTo>
                <a:lnTo>
                  <a:pt x="169669" y="5100381"/>
                </a:lnTo>
                <a:lnTo>
                  <a:pt x="233973" y="5100381"/>
                </a:lnTo>
                <a:lnTo>
                  <a:pt x="233973" y="5220387"/>
                </a:lnTo>
                <a:lnTo>
                  <a:pt x="150829" y="5220387"/>
                </a:lnTo>
                <a:lnTo>
                  <a:pt x="150829" y="5250695"/>
                </a:lnTo>
                <a:lnTo>
                  <a:pt x="307286" y="5250695"/>
                </a:lnTo>
                <a:lnTo>
                  <a:pt x="307286" y="5220387"/>
                </a:lnTo>
                <a:lnTo>
                  <a:pt x="261004" y="5220387"/>
                </a:lnTo>
                <a:lnTo>
                  <a:pt x="261004" y="5069663"/>
                </a:lnTo>
                <a:close/>
                <a:moveTo>
                  <a:pt x="214723" y="4517023"/>
                </a:moveTo>
                <a:lnTo>
                  <a:pt x="187691" y="4526443"/>
                </a:lnTo>
                <a:lnTo>
                  <a:pt x="203664" y="4606310"/>
                </a:lnTo>
                <a:lnTo>
                  <a:pt x="150829" y="4630475"/>
                </a:lnTo>
                <a:lnTo>
                  <a:pt x="160249" y="4660784"/>
                </a:lnTo>
                <a:lnTo>
                  <a:pt x="208579" y="4635390"/>
                </a:lnTo>
                <a:lnTo>
                  <a:pt x="237249" y="4801677"/>
                </a:lnTo>
                <a:lnTo>
                  <a:pt x="264281" y="4790619"/>
                </a:lnTo>
                <a:lnTo>
                  <a:pt x="232334" y="4622693"/>
                </a:lnTo>
                <a:lnTo>
                  <a:pt x="279026" y="4598528"/>
                </a:lnTo>
                <a:lnTo>
                  <a:pt x="256499" y="4670613"/>
                </a:lnTo>
                <a:lnTo>
                  <a:pt x="277388" y="4688225"/>
                </a:lnTo>
                <a:lnTo>
                  <a:pt x="312611" y="4580916"/>
                </a:lnTo>
                <a:lnTo>
                  <a:pt x="299505" y="4560028"/>
                </a:lnTo>
                <a:lnTo>
                  <a:pt x="227829" y="4595252"/>
                </a:lnTo>
                <a:close/>
                <a:moveTo>
                  <a:pt x="281074" y="4056641"/>
                </a:moveTo>
                <a:lnTo>
                  <a:pt x="150829" y="4061556"/>
                </a:lnTo>
                <a:lnTo>
                  <a:pt x="150829" y="4091865"/>
                </a:lnTo>
                <a:lnTo>
                  <a:pt x="264691" y="4091865"/>
                </a:lnTo>
                <a:cubicBezTo>
                  <a:pt x="260049" y="4115347"/>
                  <a:pt x="250492" y="4134597"/>
                  <a:pt x="236020" y="4149615"/>
                </a:cubicBezTo>
                <a:lnTo>
                  <a:pt x="236020" y="4116030"/>
                </a:lnTo>
                <a:lnTo>
                  <a:pt x="208579" y="4114392"/>
                </a:lnTo>
                <a:lnTo>
                  <a:pt x="208579" y="4200812"/>
                </a:lnTo>
                <a:cubicBezTo>
                  <a:pt x="208579" y="4236581"/>
                  <a:pt x="196838" y="4267436"/>
                  <a:pt x="173355" y="4293376"/>
                </a:cubicBezTo>
                <a:lnTo>
                  <a:pt x="194244" y="4314264"/>
                </a:lnTo>
                <a:cubicBezTo>
                  <a:pt x="222095" y="4286413"/>
                  <a:pt x="236020" y="4248596"/>
                  <a:pt x="236020" y="4200812"/>
                </a:cubicBezTo>
                <a:lnTo>
                  <a:pt x="236020" y="4165589"/>
                </a:lnTo>
                <a:lnTo>
                  <a:pt x="248717" y="4181562"/>
                </a:lnTo>
                <a:cubicBezTo>
                  <a:pt x="259366" y="4169821"/>
                  <a:pt x="268650" y="4156305"/>
                  <a:pt x="276568" y="4141014"/>
                </a:cubicBezTo>
                <a:cubicBezTo>
                  <a:pt x="284487" y="4125723"/>
                  <a:pt x="292269" y="4107702"/>
                  <a:pt x="299914" y="4086950"/>
                </a:cubicBezTo>
                <a:close/>
                <a:moveTo>
                  <a:pt x="150829" y="3551616"/>
                </a:moveTo>
                <a:lnTo>
                  <a:pt x="150829" y="3586840"/>
                </a:lnTo>
                <a:lnTo>
                  <a:pt x="263052" y="3586840"/>
                </a:lnTo>
                <a:lnTo>
                  <a:pt x="263052" y="3735925"/>
                </a:lnTo>
                <a:lnTo>
                  <a:pt x="150829" y="3735925"/>
                </a:lnTo>
                <a:lnTo>
                  <a:pt x="150829" y="3771149"/>
                </a:lnTo>
                <a:lnTo>
                  <a:pt x="263052" y="3771149"/>
                </a:lnTo>
                <a:lnTo>
                  <a:pt x="263052" y="3791627"/>
                </a:lnTo>
                <a:lnTo>
                  <a:pt x="294999" y="3791627"/>
                </a:lnTo>
                <a:lnTo>
                  <a:pt x="294999" y="3551616"/>
                </a:lnTo>
                <a:close/>
                <a:moveTo>
                  <a:pt x="203664" y="3005224"/>
                </a:moveTo>
                <a:lnTo>
                  <a:pt x="203664" y="3115400"/>
                </a:lnTo>
                <a:lnTo>
                  <a:pt x="150829" y="3130145"/>
                </a:lnTo>
                <a:lnTo>
                  <a:pt x="155744" y="3168235"/>
                </a:lnTo>
                <a:lnTo>
                  <a:pt x="203664" y="3150624"/>
                </a:lnTo>
                <a:lnTo>
                  <a:pt x="203664" y="3280459"/>
                </a:lnTo>
                <a:cubicBezTo>
                  <a:pt x="203664" y="3303941"/>
                  <a:pt x="215405" y="3315683"/>
                  <a:pt x="238887" y="3315683"/>
                </a:cubicBezTo>
                <a:lnTo>
                  <a:pt x="315888" y="3315683"/>
                </a:lnTo>
                <a:lnTo>
                  <a:pt x="315888" y="3280459"/>
                </a:lnTo>
                <a:lnTo>
                  <a:pt x="254861" y="3280459"/>
                </a:lnTo>
                <a:cubicBezTo>
                  <a:pt x="242028" y="3280459"/>
                  <a:pt x="235611" y="3274042"/>
                  <a:pt x="235611" y="3261208"/>
                </a:cubicBezTo>
                <a:lnTo>
                  <a:pt x="235611" y="3139565"/>
                </a:lnTo>
                <a:lnTo>
                  <a:pt x="291723" y="3118677"/>
                </a:lnTo>
                <a:cubicBezTo>
                  <a:pt x="289538" y="3130418"/>
                  <a:pt x="285511" y="3143797"/>
                  <a:pt x="279640" y="3158815"/>
                </a:cubicBezTo>
                <a:cubicBezTo>
                  <a:pt x="273770" y="3173833"/>
                  <a:pt x="266056" y="3190352"/>
                  <a:pt x="256499" y="3208374"/>
                </a:cubicBezTo>
                <a:lnTo>
                  <a:pt x="282302" y="3225985"/>
                </a:lnTo>
                <a:cubicBezTo>
                  <a:pt x="291859" y="3206872"/>
                  <a:pt x="300392" y="3187144"/>
                  <a:pt x="307901" y="3166802"/>
                </a:cubicBezTo>
                <a:cubicBezTo>
                  <a:pt x="315410" y="3146459"/>
                  <a:pt x="321758" y="3125640"/>
                  <a:pt x="326946" y="3104341"/>
                </a:cubicBezTo>
                <a:lnTo>
                  <a:pt x="312611" y="3077310"/>
                </a:lnTo>
                <a:lnTo>
                  <a:pt x="235611" y="3104341"/>
                </a:lnTo>
                <a:lnTo>
                  <a:pt x="235611" y="3005224"/>
                </a:lnTo>
                <a:close/>
                <a:moveTo>
                  <a:pt x="200387" y="2506752"/>
                </a:moveTo>
                <a:cubicBezTo>
                  <a:pt x="195199" y="2551806"/>
                  <a:pt x="188578" y="2589896"/>
                  <a:pt x="180523" y="2621024"/>
                </a:cubicBezTo>
                <a:cubicBezTo>
                  <a:pt x="172468" y="2652151"/>
                  <a:pt x="162570" y="2677545"/>
                  <a:pt x="150829" y="2697205"/>
                </a:cubicBezTo>
                <a:lnTo>
                  <a:pt x="174994" y="2717683"/>
                </a:lnTo>
                <a:cubicBezTo>
                  <a:pt x="182366" y="2705943"/>
                  <a:pt x="188715" y="2693519"/>
                  <a:pt x="194039" y="2680412"/>
                </a:cubicBezTo>
                <a:cubicBezTo>
                  <a:pt x="199363" y="2667306"/>
                  <a:pt x="203664" y="2652561"/>
                  <a:pt x="206941" y="2636178"/>
                </a:cubicBezTo>
                <a:lnTo>
                  <a:pt x="259776" y="2636178"/>
                </a:lnTo>
                <a:cubicBezTo>
                  <a:pt x="256499" y="2683416"/>
                  <a:pt x="249809" y="2723486"/>
                  <a:pt x="239707" y="2756388"/>
                </a:cubicBezTo>
                <a:cubicBezTo>
                  <a:pt x="229604" y="2789291"/>
                  <a:pt x="215542" y="2814889"/>
                  <a:pt x="197520" y="2833184"/>
                </a:cubicBezTo>
                <a:lnTo>
                  <a:pt x="222914" y="2855301"/>
                </a:lnTo>
                <a:cubicBezTo>
                  <a:pt x="242028" y="2832911"/>
                  <a:pt x="257182" y="2803421"/>
                  <a:pt x="268377" y="2766832"/>
                </a:cubicBezTo>
                <a:cubicBezTo>
                  <a:pt x="279572" y="2730244"/>
                  <a:pt x="286808" y="2686693"/>
                  <a:pt x="290084" y="2636178"/>
                </a:cubicBezTo>
                <a:lnTo>
                  <a:pt x="336366" y="2636178"/>
                </a:lnTo>
                <a:lnTo>
                  <a:pt x="336366" y="2600955"/>
                </a:lnTo>
                <a:lnTo>
                  <a:pt x="216361" y="2600955"/>
                </a:lnTo>
                <a:cubicBezTo>
                  <a:pt x="220184" y="2582661"/>
                  <a:pt x="223324" y="2566209"/>
                  <a:pt x="225781" y="2551601"/>
                </a:cubicBezTo>
                <a:cubicBezTo>
                  <a:pt x="228239" y="2536993"/>
                  <a:pt x="230013" y="2525183"/>
                  <a:pt x="231106" y="2516173"/>
                </a:cubicBezTo>
                <a:close/>
                <a:moveTo>
                  <a:pt x="238478" y="2008176"/>
                </a:moveTo>
                <a:lnTo>
                  <a:pt x="211446" y="2014320"/>
                </a:lnTo>
                <a:lnTo>
                  <a:pt x="220866" y="2089681"/>
                </a:lnTo>
                <a:lnTo>
                  <a:pt x="165164" y="2100740"/>
                </a:lnTo>
                <a:lnTo>
                  <a:pt x="168031" y="2135964"/>
                </a:lnTo>
                <a:lnTo>
                  <a:pt x="224143" y="2123267"/>
                </a:lnTo>
                <a:lnTo>
                  <a:pt x="232334" y="2196990"/>
                </a:lnTo>
                <a:lnTo>
                  <a:pt x="150829" y="2212963"/>
                </a:lnTo>
                <a:lnTo>
                  <a:pt x="153696" y="2248187"/>
                </a:lnTo>
                <a:lnTo>
                  <a:pt x="233973" y="2230575"/>
                </a:lnTo>
                <a:lnTo>
                  <a:pt x="248308" y="2360001"/>
                </a:lnTo>
                <a:lnTo>
                  <a:pt x="280255" y="2352220"/>
                </a:lnTo>
                <a:lnTo>
                  <a:pt x="264281" y="2224022"/>
                </a:lnTo>
                <a:lnTo>
                  <a:pt x="339233" y="2208048"/>
                </a:lnTo>
                <a:lnTo>
                  <a:pt x="336366" y="2174463"/>
                </a:lnTo>
                <a:lnTo>
                  <a:pt x="261004" y="2192075"/>
                </a:lnTo>
                <a:lnTo>
                  <a:pt x="253223" y="2115484"/>
                </a:lnTo>
                <a:lnTo>
                  <a:pt x="310563" y="2102378"/>
                </a:lnTo>
                <a:lnTo>
                  <a:pt x="307286" y="2067155"/>
                </a:lnTo>
                <a:lnTo>
                  <a:pt x="248308" y="2081900"/>
                </a:lnTo>
                <a:close/>
                <a:moveTo>
                  <a:pt x="160659" y="1640768"/>
                </a:moveTo>
                <a:lnTo>
                  <a:pt x="160659" y="1671077"/>
                </a:lnTo>
                <a:lnTo>
                  <a:pt x="206941" y="1671077"/>
                </a:lnTo>
                <a:lnTo>
                  <a:pt x="206941" y="1797636"/>
                </a:lnTo>
                <a:lnTo>
                  <a:pt x="150829" y="1797636"/>
                </a:lnTo>
                <a:lnTo>
                  <a:pt x="150829" y="1827944"/>
                </a:lnTo>
                <a:lnTo>
                  <a:pt x="291723" y="1827944"/>
                </a:lnTo>
                <a:lnTo>
                  <a:pt x="291723" y="1797636"/>
                </a:lnTo>
                <a:lnTo>
                  <a:pt x="233973" y="1797636"/>
                </a:lnTo>
                <a:lnTo>
                  <a:pt x="233973" y="1671077"/>
                </a:lnTo>
                <a:lnTo>
                  <a:pt x="277388" y="1671077"/>
                </a:lnTo>
                <a:lnTo>
                  <a:pt x="277388" y="1640768"/>
                </a:lnTo>
                <a:close/>
                <a:moveTo>
                  <a:pt x="177861" y="1081270"/>
                </a:moveTo>
                <a:lnTo>
                  <a:pt x="150829" y="1100520"/>
                </a:lnTo>
                <a:cubicBezTo>
                  <a:pt x="158201" y="1119634"/>
                  <a:pt x="164277" y="1137723"/>
                  <a:pt x="169055" y="1154789"/>
                </a:cubicBezTo>
                <a:cubicBezTo>
                  <a:pt x="173833" y="1171855"/>
                  <a:pt x="177315" y="1187350"/>
                  <a:pt x="179499" y="1201276"/>
                </a:cubicBezTo>
                <a:lnTo>
                  <a:pt x="208169" y="1182025"/>
                </a:lnTo>
                <a:cubicBezTo>
                  <a:pt x="207077" y="1171377"/>
                  <a:pt x="203869" y="1157520"/>
                  <a:pt x="198544" y="1140454"/>
                </a:cubicBezTo>
                <a:cubicBezTo>
                  <a:pt x="193220" y="1123388"/>
                  <a:pt x="186325" y="1103660"/>
                  <a:pt x="177861" y="1081270"/>
                </a:cubicBezTo>
                <a:close/>
                <a:moveTo>
                  <a:pt x="275340" y="1076765"/>
                </a:moveTo>
                <a:cubicBezTo>
                  <a:pt x="272336" y="1145300"/>
                  <a:pt x="262848" y="1202299"/>
                  <a:pt x="246874" y="1247763"/>
                </a:cubicBezTo>
                <a:cubicBezTo>
                  <a:pt x="230901" y="1293225"/>
                  <a:pt x="208442" y="1328380"/>
                  <a:pt x="179499" y="1353228"/>
                </a:cubicBezTo>
                <a:lnTo>
                  <a:pt x="198749" y="1383946"/>
                </a:lnTo>
                <a:cubicBezTo>
                  <a:pt x="215405" y="1371386"/>
                  <a:pt x="230218" y="1354798"/>
                  <a:pt x="243188" y="1334183"/>
                </a:cubicBezTo>
                <a:cubicBezTo>
                  <a:pt x="256158" y="1313567"/>
                  <a:pt x="267148" y="1290154"/>
                  <a:pt x="276159" y="1263941"/>
                </a:cubicBezTo>
                <a:cubicBezTo>
                  <a:pt x="285169" y="1237728"/>
                  <a:pt x="292405" y="1209399"/>
                  <a:pt x="297866" y="1178954"/>
                </a:cubicBezTo>
                <a:cubicBezTo>
                  <a:pt x="303327" y="1148509"/>
                  <a:pt x="307013" y="1117040"/>
                  <a:pt x="308925" y="1084546"/>
                </a:cubicBezTo>
                <a:close/>
                <a:moveTo>
                  <a:pt x="166802" y="613107"/>
                </a:moveTo>
                <a:lnTo>
                  <a:pt x="166802" y="648330"/>
                </a:lnTo>
                <a:lnTo>
                  <a:pt x="222914" y="648330"/>
                </a:lnTo>
                <a:lnTo>
                  <a:pt x="222914" y="805197"/>
                </a:lnTo>
                <a:lnTo>
                  <a:pt x="150829" y="805197"/>
                </a:lnTo>
                <a:lnTo>
                  <a:pt x="150829" y="840421"/>
                </a:lnTo>
                <a:lnTo>
                  <a:pt x="323669" y="840421"/>
                </a:lnTo>
                <a:lnTo>
                  <a:pt x="323669" y="805197"/>
                </a:lnTo>
                <a:lnTo>
                  <a:pt x="254861" y="805197"/>
                </a:lnTo>
                <a:lnTo>
                  <a:pt x="254861" y="648330"/>
                </a:lnTo>
                <a:lnTo>
                  <a:pt x="310973" y="648330"/>
                </a:lnTo>
                <a:lnTo>
                  <a:pt x="310973" y="613107"/>
                </a:lnTo>
                <a:close/>
                <a:moveTo>
                  <a:pt x="292951" y="172385"/>
                </a:moveTo>
                <a:cubicBezTo>
                  <a:pt x="273565" y="279148"/>
                  <a:pt x="226737" y="339901"/>
                  <a:pt x="152467" y="354646"/>
                </a:cubicBezTo>
                <a:lnTo>
                  <a:pt x="161887" y="393146"/>
                </a:lnTo>
                <a:cubicBezTo>
                  <a:pt x="205575" y="380859"/>
                  <a:pt x="240253" y="358605"/>
                  <a:pt x="265919" y="326385"/>
                </a:cubicBezTo>
                <a:cubicBezTo>
                  <a:pt x="291586" y="294165"/>
                  <a:pt x="309744" y="251297"/>
                  <a:pt x="320393" y="197779"/>
                </a:cubicBezTo>
                <a:close/>
                <a:moveTo>
                  <a:pt x="171717" y="103577"/>
                </a:moveTo>
                <a:lnTo>
                  <a:pt x="150829" y="132247"/>
                </a:lnTo>
                <a:cubicBezTo>
                  <a:pt x="159293" y="143988"/>
                  <a:pt x="167553" y="156002"/>
                  <a:pt x="175608" y="168289"/>
                </a:cubicBezTo>
                <a:cubicBezTo>
                  <a:pt x="183663" y="180577"/>
                  <a:pt x="190831" y="192591"/>
                  <a:pt x="197111" y="204332"/>
                </a:cubicBezTo>
                <a:lnTo>
                  <a:pt x="219637" y="175252"/>
                </a:lnTo>
                <a:cubicBezTo>
                  <a:pt x="214176" y="164603"/>
                  <a:pt x="207487" y="153135"/>
                  <a:pt x="199568" y="140848"/>
                </a:cubicBezTo>
                <a:cubicBezTo>
                  <a:pt x="191650" y="128561"/>
                  <a:pt x="182366" y="116137"/>
                  <a:pt x="171717" y="103577"/>
                </a:cubicBezTo>
                <a:close/>
                <a:moveTo>
                  <a:pt x="0" y="0"/>
                </a:moveTo>
                <a:lnTo>
                  <a:pt x="466927" y="0"/>
                </a:lnTo>
                <a:lnTo>
                  <a:pt x="466927" y="6830885"/>
                </a:lnTo>
                <a:lnTo>
                  <a:pt x="0" y="683088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/>
          </a:p>
        </p:txBody>
      </p:sp>
      <p:sp>
        <p:nvSpPr>
          <p:cNvPr id="71" name="green 1">
            <a:extLst>
              <a:ext uri="{FF2B5EF4-FFF2-40B4-BE49-F238E27FC236}">
                <a16:creationId xmlns:a16="http://schemas.microsoft.com/office/drawing/2014/main" id="{41840FEA-6C05-9B10-8CB3-0D42792DAE30}"/>
              </a:ext>
            </a:extLst>
          </p:cNvPr>
          <p:cNvSpPr/>
          <p:nvPr/>
        </p:nvSpPr>
        <p:spPr>
          <a:xfrm>
            <a:off x="7386567" y="6923999"/>
            <a:ext cx="402402" cy="6858000"/>
          </a:xfrm>
          <a:prstGeom prst="rect">
            <a:avLst/>
          </a:prstGeom>
          <a:gradFill>
            <a:gsLst>
              <a:gs pos="0">
                <a:srgbClr val="00E500">
                  <a:alpha val="0"/>
                </a:srgbClr>
              </a:gs>
              <a:gs pos="80000">
                <a:srgbClr val="00E500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2" name="matrix 1">
            <a:extLst>
              <a:ext uri="{FF2B5EF4-FFF2-40B4-BE49-F238E27FC236}">
                <a16:creationId xmlns:a16="http://schemas.microsoft.com/office/drawing/2014/main" id="{0EB29587-AAEE-6377-BDA9-7041A09FC730}"/>
              </a:ext>
            </a:extLst>
          </p:cNvPr>
          <p:cNvSpPr/>
          <p:nvPr/>
        </p:nvSpPr>
        <p:spPr>
          <a:xfrm>
            <a:off x="7321498" y="-65999"/>
            <a:ext cx="468120" cy="6989998"/>
          </a:xfrm>
          <a:custGeom>
            <a:avLst/>
            <a:gdLst/>
            <a:ahLst/>
            <a:cxnLst/>
            <a:rect l="l" t="t" r="r" b="b"/>
            <a:pathLst>
              <a:path w="468120" h="6989998">
                <a:moveTo>
                  <a:pt x="245491" y="6549652"/>
                </a:moveTo>
                <a:lnTo>
                  <a:pt x="245491" y="6631158"/>
                </a:lnTo>
                <a:lnTo>
                  <a:pt x="183236" y="6631158"/>
                </a:lnTo>
                <a:lnTo>
                  <a:pt x="183236" y="6760993"/>
                </a:lnTo>
                <a:lnTo>
                  <a:pt x="215183" y="6760993"/>
                </a:lnTo>
                <a:lnTo>
                  <a:pt x="215183" y="6666381"/>
                </a:lnTo>
                <a:lnTo>
                  <a:pt x="311023" y="6666381"/>
                </a:lnTo>
                <a:cubicBezTo>
                  <a:pt x="311023" y="6714711"/>
                  <a:pt x="304743" y="6756624"/>
                  <a:pt x="292183" y="6792121"/>
                </a:cubicBezTo>
                <a:cubicBezTo>
                  <a:pt x="279622" y="6827617"/>
                  <a:pt x="260919" y="6857243"/>
                  <a:pt x="236071" y="6880998"/>
                </a:cubicBezTo>
                <a:lnTo>
                  <a:pt x="255321" y="6911307"/>
                </a:lnTo>
                <a:cubicBezTo>
                  <a:pt x="285083" y="6882364"/>
                  <a:pt x="307132" y="6848232"/>
                  <a:pt x="321467" y="6808913"/>
                </a:cubicBezTo>
                <a:cubicBezTo>
                  <a:pt x="335803" y="6769594"/>
                  <a:pt x="342970" y="6724814"/>
                  <a:pt x="342970" y="6674572"/>
                </a:cubicBezTo>
                <a:lnTo>
                  <a:pt x="342970" y="6631158"/>
                </a:lnTo>
                <a:lnTo>
                  <a:pt x="277438" y="6631158"/>
                </a:lnTo>
                <a:lnTo>
                  <a:pt x="277438" y="6549652"/>
                </a:lnTo>
                <a:close/>
                <a:moveTo>
                  <a:pt x="312662" y="6074936"/>
                </a:moveTo>
                <a:cubicBezTo>
                  <a:pt x="296825" y="6119170"/>
                  <a:pt x="277916" y="6157670"/>
                  <a:pt x="255935" y="6190436"/>
                </a:cubicBezTo>
                <a:cubicBezTo>
                  <a:pt x="233955" y="6223202"/>
                  <a:pt x="209722" y="6251463"/>
                  <a:pt x="183236" y="6275218"/>
                </a:cubicBezTo>
                <a:lnTo>
                  <a:pt x="199209" y="6308803"/>
                </a:lnTo>
                <a:cubicBezTo>
                  <a:pt x="210950" y="6299247"/>
                  <a:pt x="221872" y="6288939"/>
                  <a:pt x="231975" y="6277880"/>
                </a:cubicBezTo>
                <a:cubicBezTo>
                  <a:pt x="242078" y="6266822"/>
                  <a:pt x="251362" y="6254739"/>
                  <a:pt x="259826" y="6241633"/>
                </a:cubicBezTo>
                <a:lnTo>
                  <a:pt x="259826" y="6415702"/>
                </a:lnTo>
                <a:lnTo>
                  <a:pt x="291773" y="6415702"/>
                </a:lnTo>
                <a:lnTo>
                  <a:pt x="291773" y="6196580"/>
                </a:lnTo>
                <a:cubicBezTo>
                  <a:pt x="297780" y="6187023"/>
                  <a:pt x="303241" y="6177739"/>
                  <a:pt x="308156" y="6168728"/>
                </a:cubicBezTo>
                <a:cubicBezTo>
                  <a:pt x="313071" y="6159718"/>
                  <a:pt x="317440" y="6151185"/>
                  <a:pt x="321263" y="6143130"/>
                </a:cubicBezTo>
                <a:cubicBezTo>
                  <a:pt x="325085" y="6135075"/>
                  <a:pt x="328498" y="6127566"/>
                  <a:pt x="331502" y="6120603"/>
                </a:cubicBezTo>
                <a:cubicBezTo>
                  <a:pt x="334506" y="6113640"/>
                  <a:pt x="337373" y="6107565"/>
                  <a:pt x="340103" y="6102377"/>
                </a:cubicBezTo>
                <a:close/>
                <a:moveTo>
                  <a:pt x="336826" y="5616602"/>
                </a:moveTo>
                <a:lnTo>
                  <a:pt x="183236" y="5624384"/>
                </a:lnTo>
                <a:lnTo>
                  <a:pt x="184874" y="5659608"/>
                </a:lnTo>
                <a:lnTo>
                  <a:pt x="322491" y="5655102"/>
                </a:lnTo>
                <a:cubicBezTo>
                  <a:pt x="319215" y="5666843"/>
                  <a:pt x="314641" y="5678790"/>
                  <a:pt x="308771" y="5690940"/>
                </a:cubicBezTo>
                <a:cubicBezTo>
                  <a:pt x="302900" y="5703091"/>
                  <a:pt x="295186" y="5716129"/>
                  <a:pt x="285630" y="5730055"/>
                </a:cubicBezTo>
                <a:lnTo>
                  <a:pt x="285630" y="5682134"/>
                </a:lnTo>
                <a:lnTo>
                  <a:pt x="253683" y="5682134"/>
                </a:lnTo>
                <a:lnTo>
                  <a:pt x="253683" y="5754219"/>
                </a:lnTo>
                <a:cubicBezTo>
                  <a:pt x="253683" y="5787259"/>
                  <a:pt x="249928" y="5816270"/>
                  <a:pt x="242419" y="5841254"/>
                </a:cubicBezTo>
                <a:cubicBezTo>
                  <a:pt x="234911" y="5866238"/>
                  <a:pt x="223238" y="5887332"/>
                  <a:pt x="207401" y="5904533"/>
                </a:cubicBezTo>
                <a:lnTo>
                  <a:pt x="229927" y="5931565"/>
                </a:lnTo>
                <a:cubicBezTo>
                  <a:pt x="249041" y="5911086"/>
                  <a:pt x="263103" y="5885761"/>
                  <a:pt x="272114" y="5855589"/>
                </a:cubicBezTo>
                <a:cubicBezTo>
                  <a:pt x="281124" y="5825417"/>
                  <a:pt x="285630" y="5790535"/>
                  <a:pt x="285630" y="5750943"/>
                </a:cubicBezTo>
                <a:lnTo>
                  <a:pt x="299965" y="5766916"/>
                </a:lnTo>
                <a:cubicBezTo>
                  <a:pt x="305153" y="5760090"/>
                  <a:pt x="310272" y="5752581"/>
                  <a:pt x="315324" y="5744390"/>
                </a:cubicBezTo>
                <a:cubicBezTo>
                  <a:pt x="320375" y="5736198"/>
                  <a:pt x="325427" y="5727256"/>
                  <a:pt x="330478" y="5717563"/>
                </a:cubicBezTo>
                <a:cubicBezTo>
                  <a:pt x="335529" y="5707869"/>
                  <a:pt x="340513" y="5697220"/>
                  <a:pt x="345428" y="5685616"/>
                </a:cubicBezTo>
                <a:cubicBezTo>
                  <a:pt x="350342" y="5674011"/>
                  <a:pt x="355530" y="5661109"/>
                  <a:pt x="360991" y="5646911"/>
                </a:cubicBezTo>
                <a:close/>
                <a:moveTo>
                  <a:pt x="325358" y="5202912"/>
                </a:moveTo>
                <a:cubicBezTo>
                  <a:pt x="305972" y="5309675"/>
                  <a:pt x="259144" y="5370429"/>
                  <a:pt x="184874" y="5385173"/>
                </a:cubicBezTo>
                <a:lnTo>
                  <a:pt x="194294" y="5423673"/>
                </a:lnTo>
                <a:cubicBezTo>
                  <a:pt x="237982" y="5411386"/>
                  <a:pt x="272660" y="5389133"/>
                  <a:pt x="298326" y="5356913"/>
                </a:cubicBezTo>
                <a:cubicBezTo>
                  <a:pt x="323993" y="5324693"/>
                  <a:pt x="342151" y="5281824"/>
                  <a:pt x="352800" y="5228306"/>
                </a:cubicBezTo>
                <a:close/>
                <a:moveTo>
                  <a:pt x="204124" y="5134104"/>
                </a:moveTo>
                <a:lnTo>
                  <a:pt x="183236" y="5162774"/>
                </a:lnTo>
                <a:cubicBezTo>
                  <a:pt x="191700" y="5174515"/>
                  <a:pt x="199960" y="5186530"/>
                  <a:pt x="208015" y="5198817"/>
                </a:cubicBezTo>
                <a:cubicBezTo>
                  <a:pt x="216070" y="5211104"/>
                  <a:pt x="223238" y="5223118"/>
                  <a:pt x="229518" y="5234859"/>
                </a:cubicBezTo>
                <a:lnTo>
                  <a:pt x="252044" y="5205780"/>
                </a:lnTo>
                <a:cubicBezTo>
                  <a:pt x="246583" y="5195131"/>
                  <a:pt x="239894" y="5183662"/>
                  <a:pt x="231975" y="5171375"/>
                </a:cubicBezTo>
                <a:cubicBezTo>
                  <a:pt x="224057" y="5159088"/>
                  <a:pt x="214773" y="5146664"/>
                  <a:pt x="204124" y="5134104"/>
                </a:cubicBezTo>
                <a:close/>
                <a:moveTo>
                  <a:pt x="205762" y="4715394"/>
                </a:moveTo>
                <a:lnTo>
                  <a:pt x="183236" y="4729730"/>
                </a:lnTo>
                <a:lnTo>
                  <a:pt x="205762" y="4808368"/>
                </a:lnTo>
                <a:lnTo>
                  <a:pt x="228289" y="4795262"/>
                </a:lnTo>
                <a:close/>
                <a:moveTo>
                  <a:pt x="297098" y="4699421"/>
                </a:moveTo>
                <a:cubicBezTo>
                  <a:pt x="297098" y="4757308"/>
                  <a:pt x="290476" y="4805092"/>
                  <a:pt x="277233" y="4842772"/>
                </a:cubicBezTo>
                <a:cubicBezTo>
                  <a:pt x="263990" y="4880453"/>
                  <a:pt x="243443" y="4907895"/>
                  <a:pt x="215592" y="4925097"/>
                </a:cubicBezTo>
                <a:lnTo>
                  <a:pt x="234433" y="4950490"/>
                </a:lnTo>
                <a:cubicBezTo>
                  <a:pt x="250270" y="4939842"/>
                  <a:pt x="263922" y="4925984"/>
                  <a:pt x="275390" y="4908919"/>
                </a:cubicBezTo>
                <a:cubicBezTo>
                  <a:pt x="286858" y="4891853"/>
                  <a:pt x="296278" y="4872466"/>
                  <a:pt x="303651" y="4850759"/>
                </a:cubicBezTo>
                <a:cubicBezTo>
                  <a:pt x="311023" y="4829051"/>
                  <a:pt x="316484" y="4805774"/>
                  <a:pt x="320034" y="4780926"/>
                </a:cubicBezTo>
                <a:cubicBezTo>
                  <a:pt x="323583" y="4756079"/>
                  <a:pt x="325495" y="4730549"/>
                  <a:pt x="325768" y="4704336"/>
                </a:cubicBezTo>
                <a:close/>
                <a:moveTo>
                  <a:pt x="247539" y="4696144"/>
                </a:moveTo>
                <a:lnTo>
                  <a:pt x="226651" y="4708841"/>
                </a:lnTo>
                <a:lnTo>
                  <a:pt x="249177" y="4785841"/>
                </a:lnTo>
                <a:lnTo>
                  <a:pt x="269656" y="4771506"/>
                </a:lnTo>
                <a:close/>
                <a:moveTo>
                  <a:pt x="183236" y="4213646"/>
                </a:moveTo>
                <a:lnTo>
                  <a:pt x="183236" y="4243954"/>
                </a:lnTo>
                <a:lnTo>
                  <a:pt x="269656" y="4243954"/>
                </a:lnTo>
                <a:lnTo>
                  <a:pt x="269656" y="4308258"/>
                </a:lnTo>
                <a:lnTo>
                  <a:pt x="188151" y="4308258"/>
                </a:lnTo>
                <a:lnTo>
                  <a:pt x="188151" y="4338566"/>
                </a:lnTo>
                <a:lnTo>
                  <a:pt x="269656" y="4338566"/>
                </a:lnTo>
                <a:lnTo>
                  <a:pt x="269656" y="4405737"/>
                </a:lnTo>
                <a:lnTo>
                  <a:pt x="183236" y="4405737"/>
                </a:lnTo>
                <a:lnTo>
                  <a:pt x="183236" y="4436045"/>
                </a:lnTo>
                <a:lnTo>
                  <a:pt x="269656" y="4436045"/>
                </a:lnTo>
                <a:lnTo>
                  <a:pt x="269656" y="4452019"/>
                </a:lnTo>
                <a:lnTo>
                  <a:pt x="297098" y="4452019"/>
                </a:lnTo>
                <a:lnTo>
                  <a:pt x="297098" y="4213646"/>
                </a:lnTo>
                <a:close/>
                <a:moveTo>
                  <a:pt x="202076" y="3756541"/>
                </a:moveTo>
                <a:lnTo>
                  <a:pt x="202076" y="3787259"/>
                </a:lnTo>
                <a:lnTo>
                  <a:pt x="266380" y="3787259"/>
                </a:lnTo>
                <a:lnTo>
                  <a:pt x="266380" y="3907265"/>
                </a:lnTo>
                <a:lnTo>
                  <a:pt x="183236" y="3907265"/>
                </a:lnTo>
                <a:lnTo>
                  <a:pt x="183236" y="3937573"/>
                </a:lnTo>
                <a:lnTo>
                  <a:pt x="339693" y="3937573"/>
                </a:lnTo>
                <a:lnTo>
                  <a:pt x="339693" y="3907265"/>
                </a:lnTo>
                <a:lnTo>
                  <a:pt x="293411" y="3907265"/>
                </a:lnTo>
                <a:lnTo>
                  <a:pt x="293411" y="3756541"/>
                </a:lnTo>
                <a:close/>
                <a:moveTo>
                  <a:pt x="247130" y="3213426"/>
                </a:moveTo>
                <a:lnTo>
                  <a:pt x="220098" y="3222846"/>
                </a:lnTo>
                <a:lnTo>
                  <a:pt x="236071" y="3302714"/>
                </a:lnTo>
                <a:lnTo>
                  <a:pt x="183236" y="3326878"/>
                </a:lnTo>
                <a:lnTo>
                  <a:pt x="192656" y="3357186"/>
                </a:lnTo>
                <a:lnTo>
                  <a:pt x="240986" y="3331793"/>
                </a:lnTo>
                <a:lnTo>
                  <a:pt x="269656" y="3498080"/>
                </a:lnTo>
                <a:lnTo>
                  <a:pt x="296688" y="3487022"/>
                </a:lnTo>
                <a:lnTo>
                  <a:pt x="264741" y="3319096"/>
                </a:lnTo>
                <a:lnTo>
                  <a:pt x="311433" y="3294931"/>
                </a:lnTo>
                <a:lnTo>
                  <a:pt x="288906" y="3367016"/>
                </a:lnTo>
                <a:lnTo>
                  <a:pt x="309794" y="3384628"/>
                </a:lnTo>
                <a:lnTo>
                  <a:pt x="345018" y="3277319"/>
                </a:lnTo>
                <a:lnTo>
                  <a:pt x="331912" y="3256431"/>
                </a:lnTo>
                <a:lnTo>
                  <a:pt x="260236" y="3291655"/>
                </a:lnTo>
                <a:close/>
                <a:moveTo>
                  <a:pt x="259826" y="2721098"/>
                </a:moveTo>
                <a:lnTo>
                  <a:pt x="259826" y="2793183"/>
                </a:lnTo>
                <a:lnTo>
                  <a:pt x="186103" y="2793183"/>
                </a:lnTo>
                <a:lnTo>
                  <a:pt x="186103" y="2823491"/>
                </a:lnTo>
                <a:lnTo>
                  <a:pt x="252044" y="2823491"/>
                </a:lnTo>
                <a:cubicBezTo>
                  <a:pt x="244399" y="2849158"/>
                  <a:pt x="234979" y="2873186"/>
                  <a:pt x="223784" y="2895577"/>
                </a:cubicBezTo>
                <a:cubicBezTo>
                  <a:pt x="212589" y="2917966"/>
                  <a:pt x="199073" y="2938718"/>
                  <a:pt x="183236" y="2957832"/>
                </a:cubicBezTo>
                <a:lnTo>
                  <a:pt x="202486" y="2980359"/>
                </a:lnTo>
                <a:cubicBezTo>
                  <a:pt x="215046" y="2963976"/>
                  <a:pt x="226173" y="2947115"/>
                  <a:pt x="235866" y="2929776"/>
                </a:cubicBezTo>
                <a:cubicBezTo>
                  <a:pt x="245559" y="2912438"/>
                  <a:pt x="253546" y="2893529"/>
                  <a:pt x="259826" y="2873050"/>
                </a:cubicBezTo>
                <a:lnTo>
                  <a:pt x="259826" y="2970529"/>
                </a:lnTo>
                <a:cubicBezTo>
                  <a:pt x="259826" y="2973805"/>
                  <a:pt x="259280" y="2976263"/>
                  <a:pt x="258188" y="2977901"/>
                </a:cubicBezTo>
                <a:cubicBezTo>
                  <a:pt x="257096" y="2979539"/>
                  <a:pt x="255048" y="2980359"/>
                  <a:pt x="252044" y="2980359"/>
                </a:cubicBezTo>
                <a:lnTo>
                  <a:pt x="236071" y="2980359"/>
                </a:lnTo>
                <a:lnTo>
                  <a:pt x="240576" y="3010667"/>
                </a:lnTo>
                <a:lnTo>
                  <a:pt x="254911" y="3010667"/>
                </a:lnTo>
                <a:cubicBezTo>
                  <a:pt x="276482" y="3010667"/>
                  <a:pt x="287268" y="3000018"/>
                  <a:pt x="287268" y="2978720"/>
                </a:cubicBezTo>
                <a:lnTo>
                  <a:pt x="287268" y="2823491"/>
                </a:lnTo>
                <a:lnTo>
                  <a:pt x="341332" y="2823491"/>
                </a:lnTo>
                <a:lnTo>
                  <a:pt x="341332" y="2793183"/>
                </a:lnTo>
                <a:lnTo>
                  <a:pt x="287268" y="2793183"/>
                </a:lnTo>
                <a:lnTo>
                  <a:pt x="287268" y="2721098"/>
                </a:lnTo>
                <a:close/>
                <a:moveTo>
                  <a:pt x="193066" y="2280271"/>
                </a:moveTo>
                <a:lnTo>
                  <a:pt x="193066" y="2310580"/>
                </a:lnTo>
                <a:lnTo>
                  <a:pt x="239348" y="2310580"/>
                </a:lnTo>
                <a:lnTo>
                  <a:pt x="239348" y="2437139"/>
                </a:lnTo>
                <a:lnTo>
                  <a:pt x="183236" y="2437139"/>
                </a:lnTo>
                <a:lnTo>
                  <a:pt x="183236" y="2467447"/>
                </a:lnTo>
                <a:lnTo>
                  <a:pt x="324130" y="2467447"/>
                </a:lnTo>
                <a:lnTo>
                  <a:pt x="324130" y="2437139"/>
                </a:lnTo>
                <a:lnTo>
                  <a:pt x="266380" y="2437139"/>
                </a:lnTo>
                <a:lnTo>
                  <a:pt x="266380" y="2310580"/>
                </a:lnTo>
                <a:lnTo>
                  <a:pt x="309794" y="2310580"/>
                </a:lnTo>
                <a:lnTo>
                  <a:pt x="309794" y="2280271"/>
                </a:lnTo>
                <a:close/>
                <a:moveTo>
                  <a:pt x="239348" y="1741662"/>
                </a:moveTo>
                <a:lnTo>
                  <a:pt x="239348" y="1807193"/>
                </a:lnTo>
                <a:lnTo>
                  <a:pt x="183236" y="1807193"/>
                </a:lnTo>
                <a:lnTo>
                  <a:pt x="183236" y="1914502"/>
                </a:lnTo>
                <a:lnTo>
                  <a:pt x="210677" y="1914502"/>
                </a:lnTo>
                <a:lnTo>
                  <a:pt x="210677" y="1837502"/>
                </a:lnTo>
                <a:lnTo>
                  <a:pt x="297098" y="1837502"/>
                </a:lnTo>
                <a:cubicBezTo>
                  <a:pt x="297098" y="1878460"/>
                  <a:pt x="291978" y="1913546"/>
                  <a:pt x="281739" y="1942763"/>
                </a:cubicBezTo>
                <a:cubicBezTo>
                  <a:pt x="271499" y="1971979"/>
                  <a:pt x="255731" y="1995598"/>
                  <a:pt x="234433" y="2013619"/>
                </a:cubicBezTo>
                <a:lnTo>
                  <a:pt x="253683" y="2037784"/>
                </a:lnTo>
                <a:cubicBezTo>
                  <a:pt x="278530" y="2016486"/>
                  <a:pt x="296756" y="1988021"/>
                  <a:pt x="308361" y="1952388"/>
                </a:cubicBezTo>
                <a:cubicBezTo>
                  <a:pt x="319966" y="1916755"/>
                  <a:pt x="325768" y="1873135"/>
                  <a:pt x="325768" y="1821529"/>
                </a:cubicBezTo>
                <a:lnTo>
                  <a:pt x="314709" y="1807193"/>
                </a:lnTo>
                <a:lnTo>
                  <a:pt x="266380" y="1807193"/>
                </a:lnTo>
                <a:lnTo>
                  <a:pt x="266380" y="1741662"/>
                </a:lnTo>
                <a:close/>
                <a:moveTo>
                  <a:pt x="292183" y="1264078"/>
                </a:moveTo>
                <a:cubicBezTo>
                  <a:pt x="266243" y="1336436"/>
                  <a:pt x="229927" y="1392957"/>
                  <a:pt x="183236" y="1433642"/>
                </a:cubicBezTo>
                <a:lnTo>
                  <a:pt x="200848" y="1460674"/>
                </a:lnTo>
                <a:cubicBezTo>
                  <a:pt x="210404" y="1451117"/>
                  <a:pt x="219483" y="1441560"/>
                  <a:pt x="228084" y="1432004"/>
                </a:cubicBezTo>
                <a:cubicBezTo>
                  <a:pt x="236685" y="1422447"/>
                  <a:pt x="244672" y="1412208"/>
                  <a:pt x="252044" y="1401286"/>
                </a:cubicBezTo>
                <a:lnTo>
                  <a:pt x="252044" y="1542179"/>
                </a:lnTo>
                <a:lnTo>
                  <a:pt x="279486" y="1542179"/>
                </a:lnTo>
                <a:lnTo>
                  <a:pt x="279486" y="1361557"/>
                </a:lnTo>
                <a:cubicBezTo>
                  <a:pt x="283309" y="1354185"/>
                  <a:pt x="287268" y="1346676"/>
                  <a:pt x="291364" y="1339030"/>
                </a:cubicBezTo>
                <a:cubicBezTo>
                  <a:pt x="295459" y="1331384"/>
                  <a:pt x="299282" y="1324012"/>
                  <a:pt x="302832" y="1316913"/>
                </a:cubicBezTo>
                <a:cubicBezTo>
                  <a:pt x="306381" y="1309814"/>
                  <a:pt x="309453" y="1303192"/>
                  <a:pt x="312047" y="1297049"/>
                </a:cubicBezTo>
                <a:cubicBezTo>
                  <a:pt x="314641" y="1290905"/>
                  <a:pt x="316484" y="1285785"/>
                  <a:pt x="317576" y="1281690"/>
                </a:cubicBezTo>
                <a:close/>
                <a:moveTo>
                  <a:pt x="313481" y="800420"/>
                </a:moveTo>
                <a:lnTo>
                  <a:pt x="183236" y="805335"/>
                </a:lnTo>
                <a:lnTo>
                  <a:pt x="183236" y="835644"/>
                </a:lnTo>
                <a:lnTo>
                  <a:pt x="297098" y="835644"/>
                </a:lnTo>
                <a:cubicBezTo>
                  <a:pt x="292456" y="859126"/>
                  <a:pt x="282899" y="878376"/>
                  <a:pt x="268427" y="893394"/>
                </a:cubicBezTo>
                <a:lnTo>
                  <a:pt x="268427" y="859808"/>
                </a:lnTo>
                <a:lnTo>
                  <a:pt x="240986" y="858170"/>
                </a:lnTo>
                <a:lnTo>
                  <a:pt x="240986" y="944590"/>
                </a:lnTo>
                <a:cubicBezTo>
                  <a:pt x="240986" y="980360"/>
                  <a:pt x="229245" y="1011214"/>
                  <a:pt x="205762" y="1037154"/>
                </a:cubicBezTo>
                <a:lnTo>
                  <a:pt x="226651" y="1058043"/>
                </a:lnTo>
                <a:cubicBezTo>
                  <a:pt x="254502" y="1030192"/>
                  <a:pt x="268427" y="992374"/>
                  <a:pt x="268427" y="944590"/>
                </a:cubicBezTo>
                <a:lnTo>
                  <a:pt x="268427" y="909367"/>
                </a:lnTo>
                <a:lnTo>
                  <a:pt x="281124" y="925340"/>
                </a:lnTo>
                <a:cubicBezTo>
                  <a:pt x="291773" y="913599"/>
                  <a:pt x="301057" y="900083"/>
                  <a:pt x="308975" y="884793"/>
                </a:cubicBezTo>
                <a:cubicBezTo>
                  <a:pt x="316894" y="869502"/>
                  <a:pt x="324676" y="851480"/>
                  <a:pt x="332321" y="830729"/>
                </a:cubicBezTo>
                <a:close/>
                <a:moveTo>
                  <a:pt x="323720" y="252390"/>
                </a:moveTo>
                <a:lnTo>
                  <a:pt x="183236" y="257304"/>
                </a:lnTo>
                <a:lnTo>
                  <a:pt x="183236" y="292528"/>
                </a:lnTo>
                <a:lnTo>
                  <a:pt x="306108" y="292528"/>
                </a:lnTo>
                <a:cubicBezTo>
                  <a:pt x="306654" y="295258"/>
                  <a:pt x="306927" y="297989"/>
                  <a:pt x="306927" y="300719"/>
                </a:cubicBezTo>
                <a:cubicBezTo>
                  <a:pt x="306927" y="303177"/>
                  <a:pt x="306927" y="305634"/>
                  <a:pt x="306927" y="308092"/>
                </a:cubicBezTo>
                <a:cubicBezTo>
                  <a:pt x="306927" y="314099"/>
                  <a:pt x="306654" y="320106"/>
                  <a:pt x="306108" y="326113"/>
                </a:cubicBezTo>
                <a:cubicBezTo>
                  <a:pt x="305562" y="332120"/>
                  <a:pt x="304607" y="338946"/>
                  <a:pt x="303241" y="346592"/>
                </a:cubicBezTo>
                <a:lnTo>
                  <a:pt x="191018" y="346592"/>
                </a:lnTo>
                <a:lnTo>
                  <a:pt x="191018" y="381815"/>
                </a:lnTo>
                <a:lnTo>
                  <a:pt x="298326" y="381815"/>
                </a:lnTo>
                <a:cubicBezTo>
                  <a:pt x="293958" y="418404"/>
                  <a:pt x="283855" y="449122"/>
                  <a:pt x="268018" y="473970"/>
                </a:cubicBezTo>
                <a:cubicBezTo>
                  <a:pt x="252181" y="498817"/>
                  <a:pt x="230337" y="517794"/>
                  <a:pt x="202486" y="530901"/>
                </a:cubicBezTo>
                <a:lnTo>
                  <a:pt x="220098" y="561209"/>
                </a:lnTo>
                <a:cubicBezTo>
                  <a:pt x="260509" y="542915"/>
                  <a:pt x="290681" y="510149"/>
                  <a:pt x="310614" y="462911"/>
                </a:cubicBezTo>
                <a:cubicBezTo>
                  <a:pt x="330546" y="415673"/>
                  <a:pt x="340786" y="352462"/>
                  <a:pt x="341332" y="273278"/>
                </a:cubicBezTo>
                <a:close/>
                <a:moveTo>
                  <a:pt x="0" y="0"/>
                </a:moveTo>
                <a:lnTo>
                  <a:pt x="468120" y="0"/>
                </a:lnTo>
                <a:lnTo>
                  <a:pt x="468120" y="6989998"/>
                </a:lnTo>
                <a:lnTo>
                  <a:pt x="0" y="6989998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/>
          </a:p>
        </p:txBody>
      </p:sp>
      <p:sp>
        <p:nvSpPr>
          <p:cNvPr id="73" name="green 1">
            <a:extLst>
              <a:ext uri="{FF2B5EF4-FFF2-40B4-BE49-F238E27FC236}">
                <a16:creationId xmlns:a16="http://schemas.microsoft.com/office/drawing/2014/main" id="{D2CA3F0F-B70B-5C5F-9497-459EEE9F6A03}"/>
              </a:ext>
            </a:extLst>
          </p:cNvPr>
          <p:cNvSpPr/>
          <p:nvPr/>
        </p:nvSpPr>
        <p:spPr>
          <a:xfrm flipH="1">
            <a:off x="6745596" y="6959670"/>
            <a:ext cx="402402" cy="6858000"/>
          </a:xfrm>
          <a:prstGeom prst="rect">
            <a:avLst/>
          </a:prstGeom>
          <a:gradFill>
            <a:gsLst>
              <a:gs pos="0">
                <a:srgbClr val="00E500">
                  <a:alpha val="0"/>
                </a:srgbClr>
              </a:gs>
              <a:gs pos="80000">
                <a:srgbClr val="00E500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4" name="matrix 1">
            <a:extLst>
              <a:ext uri="{FF2B5EF4-FFF2-40B4-BE49-F238E27FC236}">
                <a16:creationId xmlns:a16="http://schemas.microsoft.com/office/drawing/2014/main" id="{32BE8E99-9338-5710-3C9B-6877191C503B}"/>
              </a:ext>
            </a:extLst>
          </p:cNvPr>
          <p:cNvSpPr/>
          <p:nvPr/>
        </p:nvSpPr>
        <p:spPr>
          <a:xfrm flipH="1">
            <a:off x="6680527" y="-30328"/>
            <a:ext cx="468120" cy="6989998"/>
          </a:xfrm>
          <a:custGeom>
            <a:avLst/>
            <a:gdLst/>
            <a:ahLst/>
            <a:cxnLst/>
            <a:rect l="l" t="t" r="r" b="b"/>
            <a:pathLst>
              <a:path w="468120" h="6989998">
                <a:moveTo>
                  <a:pt x="245491" y="6549652"/>
                </a:moveTo>
                <a:lnTo>
                  <a:pt x="245491" y="6631158"/>
                </a:lnTo>
                <a:lnTo>
                  <a:pt x="183236" y="6631158"/>
                </a:lnTo>
                <a:lnTo>
                  <a:pt x="183236" y="6760993"/>
                </a:lnTo>
                <a:lnTo>
                  <a:pt x="215183" y="6760993"/>
                </a:lnTo>
                <a:lnTo>
                  <a:pt x="215183" y="6666381"/>
                </a:lnTo>
                <a:lnTo>
                  <a:pt x="311023" y="6666381"/>
                </a:lnTo>
                <a:cubicBezTo>
                  <a:pt x="311023" y="6714711"/>
                  <a:pt x="304743" y="6756624"/>
                  <a:pt x="292183" y="6792121"/>
                </a:cubicBezTo>
                <a:cubicBezTo>
                  <a:pt x="279622" y="6827617"/>
                  <a:pt x="260919" y="6857243"/>
                  <a:pt x="236071" y="6880998"/>
                </a:cubicBezTo>
                <a:lnTo>
                  <a:pt x="255321" y="6911307"/>
                </a:lnTo>
                <a:cubicBezTo>
                  <a:pt x="285083" y="6882364"/>
                  <a:pt x="307132" y="6848232"/>
                  <a:pt x="321467" y="6808913"/>
                </a:cubicBezTo>
                <a:cubicBezTo>
                  <a:pt x="335803" y="6769594"/>
                  <a:pt x="342970" y="6724814"/>
                  <a:pt x="342970" y="6674572"/>
                </a:cubicBezTo>
                <a:lnTo>
                  <a:pt x="342970" y="6631158"/>
                </a:lnTo>
                <a:lnTo>
                  <a:pt x="277438" y="6631158"/>
                </a:lnTo>
                <a:lnTo>
                  <a:pt x="277438" y="6549652"/>
                </a:lnTo>
                <a:close/>
                <a:moveTo>
                  <a:pt x="312662" y="6074936"/>
                </a:moveTo>
                <a:cubicBezTo>
                  <a:pt x="296825" y="6119170"/>
                  <a:pt x="277916" y="6157670"/>
                  <a:pt x="255935" y="6190436"/>
                </a:cubicBezTo>
                <a:cubicBezTo>
                  <a:pt x="233955" y="6223202"/>
                  <a:pt x="209722" y="6251463"/>
                  <a:pt x="183236" y="6275218"/>
                </a:cubicBezTo>
                <a:lnTo>
                  <a:pt x="199209" y="6308803"/>
                </a:lnTo>
                <a:cubicBezTo>
                  <a:pt x="210950" y="6299247"/>
                  <a:pt x="221872" y="6288939"/>
                  <a:pt x="231975" y="6277880"/>
                </a:cubicBezTo>
                <a:cubicBezTo>
                  <a:pt x="242078" y="6266822"/>
                  <a:pt x="251362" y="6254739"/>
                  <a:pt x="259826" y="6241633"/>
                </a:cubicBezTo>
                <a:lnTo>
                  <a:pt x="259826" y="6415702"/>
                </a:lnTo>
                <a:lnTo>
                  <a:pt x="291773" y="6415702"/>
                </a:lnTo>
                <a:lnTo>
                  <a:pt x="291773" y="6196580"/>
                </a:lnTo>
                <a:cubicBezTo>
                  <a:pt x="297780" y="6187023"/>
                  <a:pt x="303241" y="6177739"/>
                  <a:pt x="308156" y="6168728"/>
                </a:cubicBezTo>
                <a:cubicBezTo>
                  <a:pt x="313071" y="6159718"/>
                  <a:pt x="317440" y="6151185"/>
                  <a:pt x="321263" y="6143130"/>
                </a:cubicBezTo>
                <a:cubicBezTo>
                  <a:pt x="325085" y="6135075"/>
                  <a:pt x="328498" y="6127566"/>
                  <a:pt x="331502" y="6120603"/>
                </a:cubicBezTo>
                <a:cubicBezTo>
                  <a:pt x="334506" y="6113640"/>
                  <a:pt x="337373" y="6107565"/>
                  <a:pt x="340103" y="6102377"/>
                </a:cubicBezTo>
                <a:close/>
                <a:moveTo>
                  <a:pt x="336826" y="5616602"/>
                </a:moveTo>
                <a:lnTo>
                  <a:pt x="183236" y="5624384"/>
                </a:lnTo>
                <a:lnTo>
                  <a:pt x="184874" y="5659608"/>
                </a:lnTo>
                <a:lnTo>
                  <a:pt x="322491" y="5655102"/>
                </a:lnTo>
                <a:cubicBezTo>
                  <a:pt x="319215" y="5666843"/>
                  <a:pt x="314641" y="5678790"/>
                  <a:pt x="308771" y="5690940"/>
                </a:cubicBezTo>
                <a:cubicBezTo>
                  <a:pt x="302900" y="5703091"/>
                  <a:pt x="295186" y="5716129"/>
                  <a:pt x="285630" y="5730055"/>
                </a:cubicBezTo>
                <a:lnTo>
                  <a:pt x="285630" y="5682134"/>
                </a:lnTo>
                <a:lnTo>
                  <a:pt x="253683" y="5682134"/>
                </a:lnTo>
                <a:lnTo>
                  <a:pt x="253683" y="5754219"/>
                </a:lnTo>
                <a:cubicBezTo>
                  <a:pt x="253683" y="5787259"/>
                  <a:pt x="249928" y="5816270"/>
                  <a:pt x="242419" y="5841254"/>
                </a:cubicBezTo>
                <a:cubicBezTo>
                  <a:pt x="234911" y="5866238"/>
                  <a:pt x="223238" y="5887332"/>
                  <a:pt x="207401" y="5904533"/>
                </a:cubicBezTo>
                <a:lnTo>
                  <a:pt x="229927" y="5931565"/>
                </a:lnTo>
                <a:cubicBezTo>
                  <a:pt x="249041" y="5911086"/>
                  <a:pt x="263103" y="5885761"/>
                  <a:pt x="272114" y="5855589"/>
                </a:cubicBezTo>
                <a:cubicBezTo>
                  <a:pt x="281124" y="5825417"/>
                  <a:pt x="285630" y="5790535"/>
                  <a:pt x="285630" y="5750943"/>
                </a:cubicBezTo>
                <a:lnTo>
                  <a:pt x="299965" y="5766916"/>
                </a:lnTo>
                <a:cubicBezTo>
                  <a:pt x="305153" y="5760090"/>
                  <a:pt x="310272" y="5752581"/>
                  <a:pt x="315324" y="5744390"/>
                </a:cubicBezTo>
                <a:cubicBezTo>
                  <a:pt x="320375" y="5736198"/>
                  <a:pt x="325427" y="5727256"/>
                  <a:pt x="330478" y="5717563"/>
                </a:cubicBezTo>
                <a:cubicBezTo>
                  <a:pt x="335529" y="5707869"/>
                  <a:pt x="340513" y="5697220"/>
                  <a:pt x="345428" y="5685616"/>
                </a:cubicBezTo>
                <a:cubicBezTo>
                  <a:pt x="350342" y="5674011"/>
                  <a:pt x="355530" y="5661109"/>
                  <a:pt x="360991" y="5646911"/>
                </a:cubicBezTo>
                <a:close/>
                <a:moveTo>
                  <a:pt x="325358" y="5202912"/>
                </a:moveTo>
                <a:cubicBezTo>
                  <a:pt x="305972" y="5309675"/>
                  <a:pt x="259144" y="5370429"/>
                  <a:pt x="184874" y="5385173"/>
                </a:cubicBezTo>
                <a:lnTo>
                  <a:pt x="194294" y="5423673"/>
                </a:lnTo>
                <a:cubicBezTo>
                  <a:pt x="237982" y="5411386"/>
                  <a:pt x="272660" y="5389133"/>
                  <a:pt x="298326" y="5356913"/>
                </a:cubicBezTo>
                <a:cubicBezTo>
                  <a:pt x="323993" y="5324693"/>
                  <a:pt x="342151" y="5281824"/>
                  <a:pt x="352800" y="5228306"/>
                </a:cubicBezTo>
                <a:close/>
                <a:moveTo>
                  <a:pt x="204124" y="5134104"/>
                </a:moveTo>
                <a:lnTo>
                  <a:pt x="183236" y="5162774"/>
                </a:lnTo>
                <a:cubicBezTo>
                  <a:pt x="191700" y="5174515"/>
                  <a:pt x="199960" y="5186530"/>
                  <a:pt x="208015" y="5198817"/>
                </a:cubicBezTo>
                <a:cubicBezTo>
                  <a:pt x="216070" y="5211104"/>
                  <a:pt x="223238" y="5223118"/>
                  <a:pt x="229518" y="5234859"/>
                </a:cubicBezTo>
                <a:lnTo>
                  <a:pt x="252044" y="5205780"/>
                </a:lnTo>
                <a:cubicBezTo>
                  <a:pt x="246583" y="5195131"/>
                  <a:pt x="239894" y="5183662"/>
                  <a:pt x="231975" y="5171375"/>
                </a:cubicBezTo>
                <a:cubicBezTo>
                  <a:pt x="224057" y="5159088"/>
                  <a:pt x="214773" y="5146664"/>
                  <a:pt x="204124" y="5134104"/>
                </a:cubicBezTo>
                <a:close/>
                <a:moveTo>
                  <a:pt x="205762" y="4715394"/>
                </a:moveTo>
                <a:lnTo>
                  <a:pt x="183236" y="4729730"/>
                </a:lnTo>
                <a:lnTo>
                  <a:pt x="205762" y="4808368"/>
                </a:lnTo>
                <a:lnTo>
                  <a:pt x="228289" y="4795262"/>
                </a:lnTo>
                <a:close/>
                <a:moveTo>
                  <a:pt x="297098" y="4699421"/>
                </a:moveTo>
                <a:cubicBezTo>
                  <a:pt x="297098" y="4757308"/>
                  <a:pt x="290476" y="4805092"/>
                  <a:pt x="277233" y="4842772"/>
                </a:cubicBezTo>
                <a:cubicBezTo>
                  <a:pt x="263990" y="4880453"/>
                  <a:pt x="243443" y="4907895"/>
                  <a:pt x="215592" y="4925097"/>
                </a:cubicBezTo>
                <a:lnTo>
                  <a:pt x="234433" y="4950490"/>
                </a:lnTo>
                <a:cubicBezTo>
                  <a:pt x="250270" y="4939842"/>
                  <a:pt x="263922" y="4925984"/>
                  <a:pt x="275390" y="4908919"/>
                </a:cubicBezTo>
                <a:cubicBezTo>
                  <a:pt x="286858" y="4891853"/>
                  <a:pt x="296278" y="4872466"/>
                  <a:pt x="303651" y="4850759"/>
                </a:cubicBezTo>
                <a:cubicBezTo>
                  <a:pt x="311023" y="4829051"/>
                  <a:pt x="316484" y="4805774"/>
                  <a:pt x="320034" y="4780926"/>
                </a:cubicBezTo>
                <a:cubicBezTo>
                  <a:pt x="323583" y="4756079"/>
                  <a:pt x="325495" y="4730549"/>
                  <a:pt x="325768" y="4704336"/>
                </a:cubicBezTo>
                <a:close/>
                <a:moveTo>
                  <a:pt x="247539" y="4696144"/>
                </a:moveTo>
                <a:lnTo>
                  <a:pt x="226651" y="4708841"/>
                </a:lnTo>
                <a:lnTo>
                  <a:pt x="249177" y="4785841"/>
                </a:lnTo>
                <a:lnTo>
                  <a:pt x="269656" y="4771506"/>
                </a:lnTo>
                <a:close/>
                <a:moveTo>
                  <a:pt x="183236" y="4213646"/>
                </a:moveTo>
                <a:lnTo>
                  <a:pt x="183236" y="4243954"/>
                </a:lnTo>
                <a:lnTo>
                  <a:pt x="269656" y="4243954"/>
                </a:lnTo>
                <a:lnTo>
                  <a:pt x="269656" y="4308258"/>
                </a:lnTo>
                <a:lnTo>
                  <a:pt x="188151" y="4308258"/>
                </a:lnTo>
                <a:lnTo>
                  <a:pt x="188151" y="4338566"/>
                </a:lnTo>
                <a:lnTo>
                  <a:pt x="269656" y="4338566"/>
                </a:lnTo>
                <a:lnTo>
                  <a:pt x="269656" y="4405737"/>
                </a:lnTo>
                <a:lnTo>
                  <a:pt x="183236" y="4405737"/>
                </a:lnTo>
                <a:lnTo>
                  <a:pt x="183236" y="4436045"/>
                </a:lnTo>
                <a:lnTo>
                  <a:pt x="269656" y="4436045"/>
                </a:lnTo>
                <a:lnTo>
                  <a:pt x="269656" y="4452019"/>
                </a:lnTo>
                <a:lnTo>
                  <a:pt x="297098" y="4452019"/>
                </a:lnTo>
                <a:lnTo>
                  <a:pt x="297098" y="4213646"/>
                </a:lnTo>
                <a:close/>
                <a:moveTo>
                  <a:pt x="202076" y="3756541"/>
                </a:moveTo>
                <a:lnTo>
                  <a:pt x="202076" y="3787259"/>
                </a:lnTo>
                <a:lnTo>
                  <a:pt x="266380" y="3787259"/>
                </a:lnTo>
                <a:lnTo>
                  <a:pt x="266380" y="3907265"/>
                </a:lnTo>
                <a:lnTo>
                  <a:pt x="183236" y="3907265"/>
                </a:lnTo>
                <a:lnTo>
                  <a:pt x="183236" y="3937573"/>
                </a:lnTo>
                <a:lnTo>
                  <a:pt x="339693" y="3937573"/>
                </a:lnTo>
                <a:lnTo>
                  <a:pt x="339693" y="3907265"/>
                </a:lnTo>
                <a:lnTo>
                  <a:pt x="293411" y="3907265"/>
                </a:lnTo>
                <a:lnTo>
                  <a:pt x="293411" y="3756541"/>
                </a:lnTo>
                <a:close/>
                <a:moveTo>
                  <a:pt x="247130" y="3213426"/>
                </a:moveTo>
                <a:lnTo>
                  <a:pt x="220098" y="3222846"/>
                </a:lnTo>
                <a:lnTo>
                  <a:pt x="236071" y="3302714"/>
                </a:lnTo>
                <a:lnTo>
                  <a:pt x="183236" y="3326878"/>
                </a:lnTo>
                <a:lnTo>
                  <a:pt x="192656" y="3357186"/>
                </a:lnTo>
                <a:lnTo>
                  <a:pt x="240986" y="3331793"/>
                </a:lnTo>
                <a:lnTo>
                  <a:pt x="269656" y="3498080"/>
                </a:lnTo>
                <a:lnTo>
                  <a:pt x="296688" y="3487022"/>
                </a:lnTo>
                <a:lnTo>
                  <a:pt x="264741" y="3319096"/>
                </a:lnTo>
                <a:lnTo>
                  <a:pt x="311433" y="3294931"/>
                </a:lnTo>
                <a:lnTo>
                  <a:pt x="288906" y="3367016"/>
                </a:lnTo>
                <a:lnTo>
                  <a:pt x="309794" y="3384628"/>
                </a:lnTo>
                <a:lnTo>
                  <a:pt x="345018" y="3277319"/>
                </a:lnTo>
                <a:lnTo>
                  <a:pt x="331912" y="3256431"/>
                </a:lnTo>
                <a:lnTo>
                  <a:pt x="260236" y="3291655"/>
                </a:lnTo>
                <a:close/>
                <a:moveTo>
                  <a:pt x="259826" y="2721098"/>
                </a:moveTo>
                <a:lnTo>
                  <a:pt x="259826" y="2793183"/>
                </a:lnTo>
                <a:lnTo>
                  <a:pt x="186103" y="2793183"/>
                </a:lnTo>
                <a:lnTo>
                  <a:pt x="186103" y="2823491"/>
                </a:lnTo>
                <a:lnTo>
                  <a:pt x="252044" y="2823491"/>
                </a:lnTo>
                <a:cubicBezTo>
                  <a:pt x="244399" y="2849158"/>
                  <a:pt x="234979" y="2873186"/>
                  <a:pt x="223784" y="2895577"/>
                </a:cubicBezTo>
                <a:cubicBezTo>
                  <a:pt x="212589" y="2917966"/>
                  <a:pt x="199073" y="2938718"/>
                  <a:pt x="183236" y="2957832"/>
                </a:cubicBezTo>
                <a:lnTo>
                  <a:pt x="202486" y="2980359"/>
                </a:lnTo>
                <a:cubicBezTo>
                  <a:pt x="215046" y="2963976"/>
                  <a:pt x="226173" y="2947115"/>
                  <a:pt x="235866" y="2929776"/>
                </a:cubicBezTo>
                <a:cubicBezTo>
                  <a:pt x="245559" y="2912438"/>
                  <a:pt x="253546" y="2893529"/>
                  <a:pt x="259826" y="2873050"/>
                </a:cubicBezTo>
                <a:lnTo>
                  <a:pt x="259826" y="2970529"/>
                </a:lnTo>
                <a:cubicBezTo>
                  <a:pt x="259826" y="2973805"/>
                  <a:pt x="259280" y="2976263"/>
                  <a:pt x="258188" y="2977901"/>
                </a:cubicBezTo>
                <a:cubicBezTo>
                  <a:pt x="257096" y="2979539"/>
                  <a:pt x="255048" y="2980359"/>
                  <a:pt x="252044" y="2980359"/>
                </a:cubicBezTo>
                <a:lnTo>
                  <a:pt x="236071" y="2980359"/>
                </a:lnTo>
                <a:lnTo>
                  <a:pt x="240576" y="3010667"/>
                </a:lnTo>
                <a:lnTo>
                  <a:pt x="254911" y="3010667"/>
                </a:lnTo>
                <a:cubicBezTo>
                  <a:pt x="276482" y="3010667"/>
                  <a:pt x="287268" y="3000018"/>
                  <a:pt x="287268" y="2978720"/>
                </a:cubicBezTo>
                <a:lnTo>
                  <a:pt x="287268" y="2823491"/>
                </a:lnTo>
                <a:lnTo>
                  <a:pt x="341332" y="2823491"/>
                </a:lnTo>
                <a:lnTo>
                  <a:pt x="341332" y="2793183"/>
                </a:lnTo>
                <a:lnTo>
                  <a:pt x="287268" y="2793183"/>
                </a:lnTo>
                <a:lnTo>
                  <a:pt x="287268" y="2721098"/>
                </a:lnTo>
                <a:close/>
                <a:moveTo>
                  <a:pt x="193066" y="2280271"/>
                </a:moveTo>
                <a:lnTo>
                  <a:pt x="193066" y="2310580"/>
                </a:lnTo>
                <a:lnTo>
                  <a:pt x="239348" y="2310580"/>
                </a:lnTo>
                <a:lnTo>
                  <a:pt x="239348" y="2437139"/>
                </a:lnTo>
                <a:lnTo>
                  <a:pt x="183236" y="2437139"/>
                </a:lnTo>
                <a:lnTo>
                  <a:pt x="183236" y="2467447"/>
                </a:lnTo>
                <a:lnTo>
                  <a:pt x="324130" y="2467447"/>
                </a:lnTo>
                <a:lnTo>
                  <a:pt x="324130" y="2437139"/>
                </a:lnTo>
                <a:lnTo>
                  <a:pt x="266380" y="2437139"/>
                </a:lnTo>
                <a:lnTo>
                  <a:pt x="266380" y="2310580"/>
                </a:lnTo>
                <a:lnTo>
                  <a:pt x="309794" y="2310580"/>
                </a:lnTo>
                <a:lnTo>
                  <a:pt x="309794" y="2280271"/>
                </a:lnTo>
                <a:close/>
                <a:moveTo>
                  <a:pt x="239348" y="1741662"/>
                </a:moveTo>
                <a:lnTo>
                  <a:pt x="239348" y="1807193"/>
                </a:lnTo>
                <a:lnTo>
                  <a:pt x="183236" y="1807193"/>
                </a:lnTo>
                <a:lnTo>
                  <a:pt x="183236" y="1914502"/>
                </a:lnTo>
                <a:lnTo>
                  <a:pt x="210677" y="1914502"/>
                </a:lnTo>
                <a:lnTo>
                  <a:pt x="210677" y="1837502"/>
                </a:lnTo>
                <a:lnTo>
                  <a:pt x="297098" y="1837502"/>
                </a:lnTo>
                <a:cubicBezTo>
                  <a:pt x="297098" y="1878460"/>
                  <a:pt x="291978" y="1913546"/>
                  <a:pt x="281739" y="1942763"/>
                </a:cubicBezTo>
                <a:cubicBezTo>
                  <a:pt x="271499" y="1971979"/>
                  <a:pt x="255731" y="1995598"/>
                  <a:pt x="234433" y="2013619"/>
                </a:cubicBezTo>
                <a:lnTo>
                  <a:pt x="253683" y="2037784"/>
                </a:lnTo>
                <a:cubicBezTo>
                  <a:pt x="278530" y="2016486"/>
                  <a:pt x="296756" y="1988021"/>
                  <a:pt x="308361" y="1952388"/>
                </a:cubicBezTo>
                <a:cubicBezTo>
                  <a:pt x="319966" y="1916755"/>
                  <a:pt x="325768" y="1873135"/>
                  <a:pt x="325768" y="1821529"/>
                </a:cubicBezTo>
                <a:lnTo>
                  <a:pt x="314709" y="1807193"/>
                </a:lnTo>
                <a:lnTo>
                  <a:pt x="266380" y="1807193"/>
                </a:lnTo>
                <a:lnTo>
                  <a:pt x="266380" y="1741662"/>
                </a:lnTo>
                <a:close/>
                <a:moveTo>
                  <a:pt x="292183" y="1264078"/>
                </a:moveTo>
                <a:cubicBezTo>
                  <a:pt x="266243" y="1336436"/>
                  <a:pt x="229927" y="1392957"/>
                  <a:pt x="183236" y="1433642"/>
                </a:cubicBezTo>
                <a:lnTo>
                  <a:pt x="200848" y="1460674"/>
                </a:lnTo>
                <a:cubicBezTo>
                  <a:pt x="210404" y="1451117"/>
                  <a:pt x="219483" y="1441560"/>
                  <a:pt x="228084" y="1432004"/>
                </a:cubicBezTo>
                <a:cubicBezTo>
                  <a:pt x="236685" y="1422447"/>
                  <a:pt x="244672" y="1412208"/>
                  <a:pt x="252044" y="1401286"/>
                </a:cubicBezTo>
                <a:lnTo>
                  <a:pt x="252044" y="1542179"/>
                </a:lnTo>
                <a:lnTo>
                  <a:pt x="279486" y="1542179"/>
                </a:lnTo>
                <a:lnTo>
                  <a:pt x="279486" y="1361557"/>
                </a:lnTo>
                <a:cubicBezTo>
                  <a:pt x="283309" y="1354185"/>
                  <a:pt x="287268" y="1346676"/>
                  <a:pt x="291364" y="1339030"/>
                </a:cubicBezTo>
                <a:cubicBezTo>
                  <a:pt x="295459" y="1331384"/>
                  <a:pt x="299282" y="1324012"/>
                  <a:pt x="302832" y="1316913"/>
                </a:cubicBezTo>
                <a:cubicBezTo>
                  <a:pt x="306381" y="1309814"/>
                  <a:pt x="309453" y="1303192"/>
                  <a:pt x="312047" y="1297049"/>
                </a:cubicBezTo>
                <a:cubicBezTo>
                  <a:pt x="314641" y="1290905"/>
                  <a:pt x="316484" y="1285785"/>
                  <a:pt x="317576" y="1281690"/>
                </a:cubicBezTo>
                <a:close/>
                <a:moveTo>
                  <a:pt x="313481" y="800420"/>
                </a:moveTo>
                <a:lnTo>
                  <a:pt x="183236" y="805335"/>
                </a:lnTo>
                <a:lnTo>
                  <a:pt x="183236" y="835644"/>
                </a:lnTo>
                <a:lnTo>
                  <a:pt x="297098" y="835644"/>
                </a:lnTo>
                <a:cubicBezTo>
                  <a:pt x="292456" y="859126"/>
                  <a:pt x="282899" y="878376"/>
                  <a:pt x="268427" y="893394"/>
                </a:cubicBezTo>
                <a:lnTo>
                  <a:pt x="268427" y="859808"/>
                </a:lnTo>
                <a:lnTo>
                  <a:pt x="240986" y="858170"/>
                </a:lnTo>
                <a:lnTo>
                  <a:pt x="240986" y="944590"/>
                </a:lnTo>
                <a:cubicBezTo>
                  <a:pt x="240986" y="980360"/>
                  <a:pt x="229245" y="1011214"/>
                  <a:pt x="205762" y="1037154"/>
                </a:cubicBezTo>
                <a:lnTo>
                  <a:pt x="226651" y="1058043"/>
                </a:lnTo>
                <a:cubicBezTo>
                  <a:pt x="254502" y="1030192"/>
                  <a:pt x="268427" y="992374"/>
                  <a:pt x="268427" y="944590"/>
                </a:cubicBezTo>
                <a:lnTo>
                  <a:pt x="268427" y="909367"/>
                </a:lnTo>
                <a:lnTo>
                  <a:pt x="281124" y="925340"/>
                </a:lnTo>
                <a:cubicBezTo>
                  <a:pt x="291773" y="913599"/>
                  <a:pt x="301057" y="900083"/>
                  <a:pt x="308975" y="884793"/>
                </a:cubicBezTo>
                <a:cubicBezTo>
                  <a:pt x="316894" y="869502"/>
                  <a:pt x="324676" y="851480"/>
                  <a:pt x="332321" y="830729"/>
                </a:cubicBezTo>
                <a:close/>
                <a:moveTo>
                  <a:pt x="323720" y="252390"/>
                </a:moveTo>
                <a:lnTo>
                  <a:pt x="183236" y="257304"/>
                </a:lnTo>
                <a:lnTo>
                  <a:pt x="183236" y="292528"/>
                </a:lnTo>
                <a:lnTo>
                  <a:pt x="306108" y="292528"/>
                </a:lnTo>
                <a:cubicBezTo>
                  <a:pt x="306654" y="295258"/>
                  <a:pt x="306927" y="297989"/>
                  <a:pt x="306927" y="300719"/>
                </a:cubicBezTo>
                <a:cubicBezTo>
                  <a:pt x="306927" y="303177"/>
                  <a:pt x="306927" y="305634"/>
                  <a:pt x="306927" y="308092"/>
                </a:cubicBezTo>
                <a:cubicBezTo>
                  <a:pt x="306927" y="314099"/>
                  <a:pt x="306654" y="320106"/>
                  <a:pt x="306108" y="326113"/>
                </a:cubicBezTo>
                <a:cubicBezTo>
                  <a:pt x="305562" y="332120"/>
                  <a:pt x="304607" y="338946"/>
                  <a:pt x="303241" y="346592"/>
                </a:cubicBezTo>
                <a:lnTo>
                  <a:pt x="191018" y="346592"/>
                </a:lnTo>
                <a:lnTo>
                  <a:pt x="191018" y="381815"/>
                </a:lnTo>
                <a:lnTo>
                  <a:pt x="298326" y="381815"/>
                </a:lnTo>
                <a:cubicBezTo>
                  <a:pt x="293958" y="418404"/>
                  <a:pt x="283855" y="449122"/>
                  <a:pt x="268018" y="473970"/>
                </a:cubicBezTo>
                <a:cubicBezTo>
                  <a:pt x="252181" y="498817"/>
                  <a:pt x="230337" y="517794"/>
                  <a:pt x="202486" y="530901"/>
                </a:cubicBezTo>
                <a:lnTo>
                  <a:pt x="220098" y="561209"/>
                </a:lnTo>
                <a:cubicBezTo>
                  <a:pt x="260509" y="542915"/>
                  <a:pt x="290681" y="510149"/>
                  <a:pt x="310614" y="462911"/>
                </a:cubicBezTo>
                <a:cubicBezTo>
                  <a:pt x="330546" y="415673"/>
                  <a:pt x="340786" y="352462"/>
                  <a:pt x="341332" y="273278"/>
                </a:cubicBezTo>
                <a:close/>
                <a:moveTo>
                  <a:pt x="0" y="0"/>
                </a:moveTo>
                <a:lnTo>
                  <a:pt x="468120" y="0"/>
                </a:lnTo>
                <a:lnTo>
                  <a:pt x="468120" y="6989998"/>
                </a:lnTo>
                <a:lnTo>
                  <a:pt x="0" y="6989998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/>
          </a:p>
        </p:txBody>
      </p:sp>
      <p:sp>
        <p:nvSpPr>
          <p:cNvPr id="75" name="green 4">
            <a:extLst>
              <a:ext uri="{FF2B5EF4-FFF2-40B4-BE49-F238E27FC236}">
                <a16:creationId xmlns:a16="http://schemas.microsoft.com/office/drawing/2014/main" id="{F60A0A4A-4CF7-4932-4AC2-AF24EEF9D3D9}"/>
              </a:ext>
            </a:extLst>
          </p:cNvPr>
          <p:cNvSpPr/>
          <p:nvPr/>
        </p:nvSpPr>
        <p:spPr>
          <a:xfrm>
            <a:off x="5561337" y="6957012"/>
            <a:ext cx="402402" cy="6858000"/>
          </a:xfrm>
          <a:prstGeom prst="rect">
            <a:avLst/>
          </a:prstGeom>
          <a:gradFill>
            <a:gsLst>
              <a:gs pos="0">
                <a:srgbClr val="00E500">
                  <a:alpha val="0"/>
                </a:srgbClr>
              </a:gs>
              <a:gs pos="80000">
                <a:srgbClr val="00E500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6" name="marix 4">
            <a:extLst>
              <a:ext uri="{FF2B5EF4-FFF2-40B4-BE49-F238E27FC236}">
                <a16:creationId xmlns:a16="http://schemas.microsoft.com/office/drawing/2014/main" id="{0FCA33D5-9FE3-D929-E97C-B748C8095A10}"/>
              </a:ext>
            </a:extLst>
          </p:cNvPr>
          <p:cNvSpPr/>
          <p:nvPr/>
        </p:nvSpPr>
        <p:spPr>
          <a:xfrm>
            <a:off x="5546429" y="-32986"/>
            <a:ext cx="493554" cy="7554686"/>
          </a:xfrm>
          <a:custGeom>
            <a:avLst/>
            <a:gdLst/>
            <a:ahLst/>
            <a:cxnLst/>
            <a:rect l="l" t="t" r="r" b="b"/>
            <a:pathLst>
              <a:path w="493554" h="7554686">
                <a:moveTo>
                  <a:pt x="217675" y="7090311"/>
                </a:moveTo>
                <a:lnTo>
                  <a:pt x="217675" y="7162397"/>
                </a:lnTo>
                <a:lnTo>
                  <a:pt x="143952" y="7162397"/>
                </a:lnTo>
                <a:lnTo>
                  <a:pt x="143952" y="7192705"/>
                </a:lnTo>
                <a:lnTo>
                  <a:pt x="209893" y="7192705"/>
                </a:lnTo>
                <a:cubicBezTo>
                  <a:pt x="202248" y="7218372"/>
                  <a:pt x="192828" y="7242400"/>
                  <a:pt x="181633" y="7264790"/>
                </a:cubicBezTo>
                <a:cubicBezTo>
                  <a:pt x="170438" y="7287181"/>
                  <a:pt x="156922" y="7307933"/>
                  <a:pt x="141085" y="7327046"/>
                </a:cubicBezTo>
                <a:lnTo>
                  <a:pt x="160335" y="7349572"/>
                </a:lnTo>
                <a:cubicBezTo>
                  <a:pt x="172895" y="7333190"/>
                  <a:pt x="184022" y="7316329"/>
                  <a:pt x="193715" y="7298990"/>
                </a:cubicBezTo>
                <a:cubicBezTo>
                  <a:pt x="203408" y="7281652"/>
                  <a:pt x="211395" y="7262743"/>
                  <a:pt x="217675" y="7242264"/>
                </a:cubicBezTo>
                <a:lnTo>
                  <a:pt x="217675" y="7339743"/>
                </a:lnTo>
                <a:cubicBezTo>
                  <a:pt x="217675" y="7343019"/>
                  <a:pt x="217129" y="7345477"/>
                  <a:pt x="216037" y="7347115"/>
                </a:cubicBezTo>
                <a:cubicBezTo>
                  <a:pt x="214945" y="7348753"/>
                  <a:pt x="212897" y="7349572"/>
                  <a:pt x="209893" y="7349572"/>
                </a:cubicBezTo>
                <a:lnTo>
                  <a:pt x="193920" y="7349572"/>
                </a:lnTo>
                <a:lnTo>
                  <a:pt x="198425" y="7379881"/>
                </a:lnTo>
                <a:lnTo>
                  <a:pt x="212760" y="7379881"/>
                </a:lnTo>
                <a:cubicBezTo>
                  <a:pt x="234331" y="7379881"/>
                  <a:pt x="245117" y="7369232"/>
                  <a:pt x="245117" y="7347934"/>
                </a:cubicBezTo>
                <a:lnTo>
                  <a:pt x="245117" y="7192705"/>
                </a:lnTo>
                <a:lnTo>
                  <a:pt x="299181" y="7192705"/>
                </a:lnTo>
                <a:lnTo>
                  <a:pt x="299181" y="7162397"/>
                </a:lnTo>
                <a:lnTo>
                  <a:pt x="245117" y="7162397"/>
                </a:lnTo>
                <a:lnTo>
                  <a:pt x="245117" y="7090311"/>
                </a:lnTo>
                <a:close/>
                <a:moveTo>
                  <a:pt x="141085" y="6617233"/>
                </a:moveTo>
                <a:lnTo>
                  <a:pt x="141085" y="6652457"/>
                </a:lnTo>
                <a:lnTo>
                  <a:pt x="253308" y="6652457"/>
                </a:lnTo>
                <a:lnTo>
                  <a:pt x="253308" y="6801542"/>
                </a:lnTo>
                <a:lnTo>
                  <a:pt x="141085" y="6801542"/>
                </a:lnTo>
                <a:lnTo>
                  <a:pt x="141085" y="6836765"/>
                </a:lnTo>
                <a:lnTo>
                  <a:pt x="253308" y="6836765"/>
                </a:lnTo>
                <a:lnTo>
                  <a:pt x="253308" y="6857244"/>
                </a:lnTo>
                <a:lnTo>
                  <a:pt x="285255" y="6857244"/>
                </a:lnTo>
                <a:lnTo>
                  <a:pt x="285255" y="6617233"/>
                </a:lnTo>
                <a:close/>
                <a:moveTo>
                  <a:pt x="193920" y="6070841"/>
                </a:moveTo>
                <a:lnTo>
                  <a:pt x="193920" y="6181017"/>
                </a:lnTo>
                <a:lnTo>
                  <a:pt x="141085" y="6195761"/>
                </a:lnTo>
                <a:lnTo>
                  <a:pt x="146000" y="6233852"/>
                </a:lnTo>
                <a:lnTo>
                  <a:pt x="193920" y="6216240"/>
                </a:lnTo>
                <a:lnTo>
                  <a:pt x="193920" y="6346076"/>
                </a:lnTo>
                <a:cubicBezTo>
                  <a:pt x="193920" y="6369558"/>
                  <a:pt x="205661" y="6381299"/>
                  <a:pt x="229143" y="6381299"/>
                </a:cubicBezTo>
                <a:lnTo>
                  <a:pt x="306144" y="6381299"/>
                </a:lnTo>
                <a:lnTo>
                  <a:pt x="306144" y="6346076"/>
                </a:lnTo>
                <a:lnTo>
                  <a:pt x="245117" y="6346076"/>
                </a:lnTo>
                <a:cubicBezTo>
                  <a:pt x="232284" y="6346076"/>
                  <a:pt x="225867" y="6339659"/>
                  <a:pt x="225867" y="6326826"/>
                </a:cubicBezTo>
                <a:lnTo>
                  <a:pt x="225867" y="6205182"/>
                </a:lnTo>
                <a:lnTo>
                  <a:pt x="281979" y="6184294"/>
                </a:lnTo>
                <a:cubicBezTo>
                  <a:pt x="279794" y="6196035"/>
                  <a:pt x="275767" y="6209414"/>
                  <a:pt x="269896" y="6224432"/>
                </a:cubicBezTo>
                <a:cubicBezTo>
                  <a:pt x="264026" y="6239449"/>
                  <a:pt x="256312" y="6255969"/>
                  <a:pt x="246755" y="6273990"/>
                </a:cubicBezTo>
                <a:lnTo>
                  <a:pt x="272558" y="6291602"/>
                </a:lnTo>
                <a:cubicBezTo>
                  <a:pt x="282115" y="6272489"/>
                  <a:pt x="290648" y="6252761"/>
                  <a:pt x="298157" y="6232419"/>
                </a:cubicBezTo>
                <a:cubicBezTo>
                  <a:pt x="305666" y="6212076"/>
                  <a:pt x="312014" y="6191256"/>
                  <a:pt x="317202" y="6169958"/>
                </a:cubicBezTo>
                <a:lnTo>
                  <a:pt x="302867" y="6142926"/>
                </a:lnTo>
                <a:lnTo>
                  <a:pt x="225867" y="6169958"/>
                </a:lnTo>
                <a:lnTo>
                  <a:pt x="225867" y="6070841"/>
                </a:lnTo>
                <a:close/>
                <a:moveTo>
                  <a:pt x="217675" y="5632986"/>
                </a:moveTo>
                <a:lnTo>
                  <a:pt x="217675" y="5705072"/>
                </a:lnTo>
                <a:lnTo>
                  <a:pt x="143952" y="5705072"/>
                </a:lnTo>
                <a:lnTo>
                  <a:pt x="143952" y="5735380"/>
                </a:lnTo>
                <a:lnTo>
                  <a:pt x="209893" y="5735380"/>
                </a:lnTo>
                <a:cubicBezTo>
                  <a:pt x="202248" y="5761047"/>
                  <a:pt x="192828" y="5785075"/>
                  <a:pt x="181633" y="5807465"/>
                </a:cubicBezTo>
                <a:cubicBezTo>
                  <a:pt x="170438" y="5829856"/>
                  <a:pt x="156922" y="5850608"/>
                  <a:pt x="141085" y="5869721"/>
                </a:cubicBezTo>
                <a:lnTo>
                  <a:pt x="160335" y="5892247"/>
                </a:lnTo>
                <a:cubicBezTo>
                  <a:pt x="172895" y="5875865"/>
                  <a:pt x="184022" y="5859004"/>
                  <a:pt x="193715" y="5841665"/>
                </a:cubicBezTo>
                <a:cubicBezTo>
                  <a:pt x="203408" y="5824327"/>
                  <a:pt x="211395" y="5805418"/>
                  <a:pt x="217675" y="5784939"/>
                </a:cubicBezTo>
                <a:lnTo>
                  <a:pt x="217675" y="5882418"/>
                </a:lnTo>
                <a:cubicBezTo>
                  <a:pt x="217675" y="5885694"/>
                  <a:pt x="217129" y="5888152"/>
                  <a:pt x="216037" y="5889790"/>
                </a:cubicBezTo>
                <a:cubicBezTo>
                  <a:pt x="214945" y="5891428"/>
                  <a:pt x="212897" y="5892247"/>
                  <a:pt x="209893" y="5892247"/>
                </a:cubicBezTo>
                <a:lnTo>
                  <a:pt x="193920" y="5892247"/>
                </a:lnTo>
                <a:lnTo>
                  <a:pt x="198425" y="5922556"/>
                </a:lnTo>
                <a:lnTo>
                  <a:pt x="212760" y="5922556"/>
                </a:lnTo>
                <a:cubicBezTo>
                  <a:pt x="234331" y="5922556"/>
                  <a:pt x="245117" y="5911907"/>
                  <a:pt x="245117" y="5890609"/>
                </a:cubicBezTo>
                <a:lnTo>
                  <a:pt x="245117" y="5735380"/>
                </a:lnTo>
                <a:lnTo>
                  <a:pt x="299181" y="5735380"/>
                </a:lnTo>
                <a:lnTo>
                  <a:pt x="299181" y="5705072"/>
                </a:lnTo>
                <a:lnTo>
                  <a:pt x="245117" y="5705072"/>
                </a:lnTo>
                <a:lnTo>
                  <a:pt x="245117" y="5632986"/>
                </a:lnTo>
                <a:close/>
                <a:moveTo>
                  <a:pt x="201702" y="5086594"/>
                </a:moveTo>
                <a:lnTo>
                  <a:pt x="201702" y="5174653"/>
                </a:lnTo>
                <a:lnTo>
                  <a:pt x="142723" y="5174653"/>
                </a:lnTo>
                <a:lnTo>
                  <a:pt x="142723" y="5209467"/>
                </a:lnTo>
                <a:lnTo>
                  <a:pt x="201702" y="5209467"/>
                </a:lnTo>
                <a:cubicBezTo>
                  <a:pt x="199791" y="5250424"/>
                  <a:pt x="193715" y="5286467"/>
                  <a:pt x="183476" y="5317595"/>
                </a:cubicBezTo>
                <a:cubicBezTo>
                  <a:pt x="173236" y="5348722"/>
                  <a:pt x="159106" y="5376164"/>
                  <a:pt x="141085" y="5399919"/>
                </a:cubicBezTo>
                <a:lnTo>
                  <a:pt x="163611" y="5425722"/>
                </a:lnTo>
                <a:cubicBezTo>
                  <a:pt x="184909" y="5398691"/>
                  <a:pt x="201156" y="5367222"/>
                  <a:pt x="212351" y="5331315"/>
                </a:cubicBezTo>
                <a:cubicBezTo>
                  <a:pt x="223546" y="5295409"/>
                  <a:pt x="230236" y="5254383"/>
                  <a:pt x="232420" y="5208238"/>
                </a:cubicBezTo>
                <a:lnTo>
                  <a:pt x="266005" y="5208238"/>
                </a:lnTo>
                <a:cubicBezTo>
                  <a:pt x="266005" y="5239366"/>
                  <a:pt x="265869" y="5264760"/>
                  <a:pt x="265596" y="5284419"/>
                </a:cubicBezTo>
                <a:cubicBezTo>
                  <a:pt x="265323" y="5304079"/>
                  <a:pt x="264913" y="5319643"/>
                  <a:pt x="264367" y="5331111"/>
                </a:cubicBezTo>
                <a:cubicBezTo>
                  <a:pt x="263821" y="5342579"/>
                  <a:pt x="263275" y="5350975"/>
                  <a:pt x="262729" y="5356300"/>
                </a:cubicBezTo>
                <a:cubicBezTo>
                  <a:pt x="262182" y="5361624"/>
                  <a:pt x="261636" y="5365515"/>
                  <a:pt x="261090" y="5367972"/>
                </a:cubicBezTo>
                <a:cubicBezTo>
                  <a:pt x="259998" y="5373434"/>
                  <a:pt x="257882" y="5377188"/>
                  <a:pt x="254742" y="5379236"/>
                </a:cubicBezTo>
                <a:cubicBezTo>
                  <a:pt x="251602" y="5381284"/>
                  <a:pt x="247301" y="5382308"/>
                  <a:pt x="241840" y="5382308"/>
                </a:cubicBezTo>
                <a:lnTo>
                  <a:pt x="225867" y="5382308"/>
                </a:lnTo>
                <a:lnTo>
                  <a:pt x="227505" y="5419169"/>
                </a:lnTo>
                <a:lnTo>
                  <a:pt x="246755" y="5419169"/>
                </a:lnTo>
                <a:cubicBezTo>
                  <a:pt x="259862" y="5419169"/>
                  <a:pt x="269964" y="5415142"/>
                  <a:pt x="277064" y="5407087"/>
                </a:cubicBezTo>
                <a:cubicBezTo>
                  <a:pt x="284163" y="5399032"/>
                  <a:pt x="289419" y="5388656"/>
                  <a:pt x="292832" y="5375959"/>
                </a:cubicBezTo>
                <a:cubicBezTo>
                  <a:pt x="296245" y="5363262"/>
                  <a:pt x="298225" y="5349132"/>
                  <a:pt x="298771" y="5333568"/>
                </a:cubicBezTo>
                <a:cubicBezTo>
                  <a:pt x="299317" y="5318005"/>
                  <a:pt x="299590" y="5302850"/>
                  <a:pt x="299590" y="5288105"/>
                </a:cubicBezTo>
                <a:lnTo>
                  <a:pt x="299590" y="5173015"/>
                </a:lnTo>
                <a:lnTo>
                  <a:pt x="234058" y="5173015"/>
                </a:lnTo>
                <a:lnTo>
                  <a:pt x="234058" y="5086594"/>
                </a:lnTo>
                <a:close/>
                <a:moveTo>
                  <a:pt x="200064" y="4586379"/>
                </a:moveTo>
                <a:cubicBezTo>
                  <a:pt x="195968" y="4625153"/>
                  <a:pt x="189210" y="4659898"/>
                  <a:pt x="179790" y="4690616"/>
                </a:cubicBezTo>
                <a:cubicBezTo>
                  <a:pt x="170369" y="4721335"/>
                  <a:pt x="157468" y="4747889"/>
                  <a:pt x="141085" y="4770279"/>
                </a:cubicBezTo>
                <a:lnTo>
                  <a:pt x="165250" y="4792806"/>
                </a:lnTo>
                <a:cubicBezTo>
                  <a:pt x="186275" y="4760585"/>
                  <a:pt x="201156" y="4726454"/>
                  <a:pt x="209893" y="4690412"/>
                </a:cubicBezTo>
                <a:lnTo>
                  <a:pt x="266005" y="4690412"/>
                </a:lnTo>
                <a:cubicBezTo>
                  <a:pt x="259452" y="4788437"/>
                  <a:pt x="228461" y="4864208"/>
                  <a:pt x="173032" y="4917726"/>
                </a:cubicBezTo>
                <a:lnTo>
                  <a:pt x="192282" y="4946396"/>
                </a:lnTo>
                <a:cubicBezTo>
                  <a:pt x="223136" y="4917453"/>
                  <a:pt x="247779" y="4880932"/>
                  <a:pt x="266210" y="4836835"/>
                </a:cubicBezTo>
                <a:cubicBezTo>
                  <a:pt x="284641" y="4792737"/>
                  <a:pt x="296723" y="4739697"/>
                  <a:pt x="302457" y="4677715"/>
                </a:cubicBezTo>
                <a:lnTo>
                  <a:pt x="283617" y="4650273"/>
                </a:lnTo>
                <a:lnTo>
                  <a:pt x="217675" y="4655188"/>
                </a:lnTo>
                <a:cubicBezTo>
                  <a:pt x="221498" y="4642901"/>
                  <a:pt x="224365" y="4631842"/>
                  <a:pt x="226276" y="4622013"/>
                </a:cubicBezTo>
                <a:cubicBezTo>
                  <a:pt x="228188" y="4612183"/>
                  <a:pt x="230236" y="4603991"/>
                  <a:pt x="232420" y="4597438"/>
                </a:cubicBezTo>
                <a:close/>
                <a:moveTo>
                  <a:pt x="250032" y="4175966"/>
                </a:moveTo>
                <a:cubicBezTo>
                  <a:pt x="224092" y="4248324"/>
                  <a:pt x="187776" y="4304846"/>
                  <a:pt x="141085" y="4345530"/>
                </a:cubicBezTo>
                <a:lnTo>
                  <a:pt x="158697" y="4372562"/>
                </a:lnTo>
                <a:cubicBezTo>
                  <a:pt x="168253" y="4363006"/>
                  <a:pt x="177332" y="4353449"/>
                  <a:pt x="185933" y="4343892"/>
                </a:cubicBezTo>
                <a:cubicBezTo>
                  <a:pt x="194534" y="4334335"/>
                  <a:pt x="202521" y="4324096"/>
                  <a:pt x="209893" y="4313174"/>
                </a:cubicBezTo>
                <a:lnTo>
                  <a:pt x="209893" y="4454068"/>
                </a:lnTo>
                <a:lnTo>
                  <a:pt x="237335" y="4454068"/>
                </a:lnTo>
                <a:lnTo>
                  <a:pt x="237335" y="4273445"/>
                </a:lnTo>
                <a:cubicBezTo>
                  <a:pt x="241158" y="4266073"/>
                  <a:pt x="245117" y="4258564"/>
                  <a:pt x="249213" y="4250919"/>
                </a:cubicBezTo>
                <a:cubicBezTo>
                  <a:pt x="253308" y="4243273"/>
                  <a:pt x="257131" y="4235901"/>
                  <a:pt x="260681" y="4228801"/>
                </a:cubicBezTo>
                <a:cubicBezTo>
                  <a:pt x="264230" y="4221702"/>
                  <a:pt x="267302" y="4215081"/>
                  <a:pt x="269896" y="4208937"/>
                </a:cubicBezTo>
                <a:cubicBezTo>
                  <a:pt x="272490" y="4202793"/>
                  <a:pt x="274333" y="4197674"/>
                  <a:pt x="275425" y="4193578"/>
                </a:cubicBezTo>
                <a:close/>
                <a:moveTo>
                  <a:pt x="233649" y="3618106"/>
                </a:moveTo>
                <a:lnTo>
                  <a:pt x="233649" y="3704526"/>
                </a:lnTo>
                <a:lnTo>
                  <a:pt x="147228" y="3704526"/>
                </a:lnTo>
                <a:lnTo>
                  <a:pt x="147228" y="3739750"/>
                </a:lnTo>
                <a:lnTo>
                  <a:pt x="224229" y="3739750"/>
                </a:lnTo>
                <a:cubicBezTo>
                  <a:pt x="208938" y="3803917"/>
                  <a:pt x="181223" y="3857161"/>
                  <a:pt x="141085" y="3899484"/>
                </a:cubicBezTo>
                <a:lnTo>
                  <a:pt x="161564" y="3926926"/>
                </a:lnTo>
                <a:cubicBezTo>
                  <a:pt x="177947" y="3910543"/>
                  <a:pt x="191940" y="3892043"/>
                  <a:pt x="203545" y="3871428"/>
                </a:cubicBezTo>
                <a:cubicBezTo>
                  <a:pt x="215150" y="3850813"/>
                  <a:pt x="225184" y="3827672"/>
                  <a:pt x="233649" y="3802005"/>
                </a:cubicBezTo>
                <a:lnTo>
                  <a:pt x="233649" y="3922011"/>
                </a:lnTo>
                <a:cubicBezTo>
                  <a:pt x="233649" y="3926379"/>
                  <a:pt x="232898" y="3929315"/>
                  <a:pt x="231396" y="3930816"/>
                </a:cubicBezTo>
                <a:cubicBezTo>
                  <a:pt x="229894" y="3932318"/>
                  <a:pt x="227505" y="3933069"/>
                  <a:pt x="224229" y="3933069"/>
                </a:cubicBezTo>
                <a:lnTo>
                  <a:pt x="204979" y="3933069"/>
                </a:lnTo>
                <a:lnTo>
                  <a:pt x="209893" y="3968293"/>
                </a:lnTo>
                <a:lnTo>
                  <a:pt x="232010" y="3968293"/>
                </a:lnTo>
                <a:cubicBezTo>
                  <a:pt x="243752" y="3968293"/>
                  <a:pt x="252284" y="3965631"/>
                  <a:pt x="257609" y="3960306"/>
                </a:cubicBezTo>
                <a:cubicBezTo>
                  <a:pt x="262933" y="3954982"/>
                  <a:pt x="265596" y="3946449"/>
                  <a:pt x="265596" y="3934707"/>
                </a:cubicBezTo>
                <a:lnTo>
                  <a:pt x="265596" y="3739750"/>
                </a:lnTo>
                <a:lnTo>
                  <a:pt x="329899" y="3739750"/>
                </a:lnTo>
                <a:lnTo>
                  <a:pt x="329899" y="3704526"/>
                </a:lnTo>
                <a:lnTo>
                  <a:pt x="265596" y="3704526"/>
                </a:lnTo>
                <a:lnTo>
                  <a:pt x="265596" y="3618106"/>
                </a:lnTo>
                <a:close/>
                <a:moveTo>
                  <a:pt x="270511" y="3138475"/>
                </a:moveTo>
                <a:cubicBezTo>
                  <a:pt x="254674" y="3182709"/>
                  <a:pt x="235765" y="3221209"/>
                  <a:pt x="213784" y="3253975"/>
                </a:cubicBezTo>
                <a:cubicBezTo>
                  <a:pt x="191804" y="3286741"/>
                  <a:pt x="167571" y="3315002"/>
                  <a:pt x="141085" y="3338757"/>
                </a:cubicBezTo>
                <a:lnTo>
                  <a:pt x="157058" y="3372342"/>
                </a:lnTo>
                <a:cubicBezTo>
                  <a:pt x="168799" y="3362786"/>
                  <a:pt x="179721" y="3352478"/>
                  <a:pt x="189824" y="3341419"/>
                </a:cubicBezTo>
                <a:cubicBezTo>
                  <a:pt x="199927" y="3330361"/>
                  <a:pt x="209211" y="3318278"/>
                  <a:pt x="217675" y="3305172"/>
                </a:cubicBezTo>
                <a:lnTo>
                  <a:pt x="217675" y="3479241"/>
                </a:lnTo>
                <a:lnTo>
                  <a:pt x="249622" y="3479241"/>
                </a:lnTo>
                <a:lnTo>
                  <a:pt x="249622" y="3260119"/>
                </a:lnTo>
                <a:cubicBezTo>
                  <a:pt x="255629" y="3250562"/>
                  <a:pt x="261090" y="3241278"/>
                  <a:pt x="266005" y="3232267"/>
                </a:cubicBezTo>
                <a:cubicBezTo>
                  <a:pt x="270920" y="3223257"/>
                  <a:pt x="275289" y="3214724"/>
                  <a:pt x="279112" y="3206670"/>
                </a:cubicBezTo>
                <a:cubicBezTo>
                  <a:pt x="282934" y="3198614"/>
                  <a:pt x="286347" y="3191105"/>
                  <a:pt x="289351" y="3184142"/>
                </a:cubicBezTo>
                <a:cubicBezTo>
                  <a:pt x="292355" y="3177180"/>
                  <a:pt x="295222" y="3171105"/>
                  <a:pt x="297952" y="3165917"/>
                </a:cubicBezTo>
                <a:close/>
                <a:moveTo>
                  <a:pt x="294675" y="2680142"/>
                </a:moveTo>
                <a:lnTo>
                  <a:pt x="141085" y="2687923"/>
                </a:lnTo>
                <a:lnTo>
                  <a:pt x="142723" y="2723147"/>
                </a:lnTo>
                <a:lnTo>
                  <a:pt x="280340" y="2718642"/>
                </a:lnTo>
                <a:cubicBezTo>
                  <a:pt x="277064" y="2730383"/>
                  <a:pt x="272490" y="2742328"/>
                  <a:pt x="266620" y="2754479"/>
                </a:cubicBezTo>
                <a:cubicBezTo>
                  <a:pt x="260749" y="2766630"/>
                  <a:pt x="253035" y="2779668"/>
                  <a:pt x="243479" y="2793593"/>
                </a:cubicBezTo>
                <a:lnTo>
                  <a:pt x="243479" y="2745674"/>
                </a:lnTo>
                <a:lnTo>
                  <a:pt x="211532" y="2745674"/>
                </a:lnTo>
                <a:lnTo>
                  <a:pt x="211532" y="2817759"/>
                </a:lnTo>
                <a:cubicBezTo>
                  <a:pt x="211532" y="2850798"/>
                  <a:pt x="207777" y="2879809"/>
                  <a:pt x="200268" y="2904793"/>
                </a:cubicBezTo>
                <a:cubicBezTo>
                  <a:pt x="192760" y="2929777"/>
                  <a:pt x="181087" y="2950871"/>
                  <a:pt x="165250" y="2968073"/>
                </a:cubicBezTo>
                <a:lnTo>
                  <a:pt x="187776" y="2995105"/>
                </a:lnTo>
                <a:cubicBezTo>
                  <a:pt x="206890" y="2974626"/>
                  <a:pt x="220952" y="2949300"/>
                  <a:pt x="229963" y="2919128"/>
                </a:cubicBezTo>
                <a:cubicBezTo>
                  <a:pt x="238973" y="2888957"/>
                  <a:pt x="243479" y="2854074"/>
                  <a:pt x="243479" y="2814482"/>
                </a:cubicBezTo>
                <a:lnTo>
                  <a:pt x="257814" y="2830455"/>
                </a:lnTo>
                <a:cubicBezTo>
                  <a:pt x="263002" y="2823629"/>
                  <a:pt x="268121" y="2816120"/>
                  <a:pt x="273173" y="2807929"/>
                </a:cubicBezTo>
                <a:cubicBezTo>
                  <a:pt x="278224" y="2799737"/>
                  <a:pt x="283276" y="2790795"/>
                  <a:pt x="288327" y="2781102"/>
                </a:cubicBezTo>
                <a:cubicBezTo>
                  <a:pt x="293378" y="2771409"/>
                  <a:pt x="298362" y="2760760"/>
                  <a:pt x="303277" y="2749155"/>
                </a:cubicBezTo>
                <a:cubicBezTo>
                  <a:pt x="308191" y="2737551"/>
                  <a:pt x="313379" y="2724649"/>
                  <a:pt x="318840" y="2710450"/>
                </a:cubicBezTo>
                <a:close/>
                <a:moveTo>
                  <a:pt x="190643" y="2152895"/>
                </a:moveTo>
                <a:cubicBezTo>
                  <a:pt x="185455" y="2197948"/>
                  <a:pt x="178834" y="2236038"/>
                  <a:pt x="170779" y="2267166"/>
                </a:cubicBezTo>
                <a:cubicBezTo>
                  <a:pt x="162724" y="2298294"/>
                  <a:pt x="152826" y="2323687"/>
                  <a:pt x="141085" y="2343347"/>
                </a:cubicBezTo>
                <a:lnTo>
                  <a:pt x="165250" y="2363826"/>
                </a:lnTo>
                <a:cubicBezTo>
                  <a:pt x="172622" y="2352085"/>
                  <a:pt x="178971" y="2339661"/>
                  <a:pt x="184295" y="2326555"/>
                </a:cubicBezTo>
                <a:cubicBezTo>
                  <a:pt x="189619" y="2313448"/>
                  <a:pt x="193920" y="2298704"/>
                  <a:pt x="197197" y="2282320"/>
                </a:cubicBezTo>
                <a:lnTo>
                  <a:pt x="250032" y="2282320"/>
                </a:lnTo>
                <a:cubicBezTo>
                  <a:pt x="246755" y="2329559"/>
                  <a:pt x="240065" y="2369628"/>
                  <a:pt x="229963" y="2402531"/>
                </a:cubicBezTo>
                <a:cubicBezTo>
                  <a:pt x="219860" y="2435433"/>
                  <a:pt x="205798" y="2461032"/>
                  <a:pt x="187776" y="2479326"/>
                </a:cubicBezTo>
                <a:lnTo>
                  <a:pt x="213170" y="2501443"/>
                </a:lnTo>
                <a:cubicBezTo>
                  <a:pt x="232284" y="2479053"/>
                  <a:pt x="247438" y="2449563"/>
                  <a:pt x="258633" y="2412975"/>
                </a:cubicBezTo>
                <a:cubicBezTo>
                  <a:pt x="269828" y="2376386"/>
                  <a:pt x="277064" y="2332835"/>
                  <a:pt x="280340" y="2282320"/>
                </a:cubicBezTo>
                <a:lnTo>
                  <a:pt x="326622" y="2282320"/>
                </a:lnTo>
                <a:lnTo>
                  <a:pt x="326622" y="2247097"/>
                </a:lnTo>
                <a:lnTo>
                  <a:pt x="206617" y="2247097"/>
                </a:lnTo>
                <a:cubicBezTo>
                  <a:pt x="210440" y="2228803"/>
                  <a:pt x="213580" y="2212351"/>
                  <a:pt x="216037" y="2197743"/>
                </a:cubicBezTo>
                <a:cubicBezTo>
                  <a:pt x="218495" y="2183135"/>
                  <a:pt x="220269" y="2171326"/>
                  <a:pt x="221362" y="2162315"/>
                </a:cubicBezTo>
                <a:close/>
                <a:moveTo>
                  <a:pt x="228734" y="1663843"/>
                </a:moveTo>
                <a:lnTo>
                  <a:pt x="201702" y="1669986"/>
                </a:lnTo>
                <a:lnTo>
                  <a:pt x="211122" y="1745348"/>
                </a:lnTo>
                <a:lnTo>
                  <a:pt x="155420" y="1756407"/>
                </a:lnTo>
                <a:lnTo>
                  <a:pt x="158287" y="1791631"/>
                </a:lnTo>
                <a:lnTo>
                  <a:pt x="214399" y="1778933"/>
                </a:lnTo>
                <a:lnTo>
                  <a:pt x="222590" y="1852657"/>
                </a:lnTo>
                <a:lnTo>
                  <a:pt x="141085" y="1868630"/>
                </a:lnTo>
                <a:lnTo>
                  <a:pt x="143952" y="1903854"/>
                </a:lnTo>
                <a:lnTo>
                  <a:pt x="224229" y="1886242"/>
                </a:lnTo>
                <a:lnTo>
                  <a:pt x="238564" y="2015668"/>
                </a:lnTo>
                <a:lnTo>
                  <a:pt x="270511" y="2007886"/>
                </a:lnTo>
                <a:lnTo>
                  <a:pt x="254537" y="1879689"/>
                </a:lnTo>
                <a:lnTo>
                  <a:pt x="329489" y="1863715"/>
                </a:lnTo>
                <a:lnTo>
                  <a:pt x="326622" y="1830131"/>
                </a:lnTo>
                <a:lnTo>
                  <a:pt x="251260" y="1847743"/>
                </a:lnTo>
                <a:lnTo>
                  <a:pt x="243479" y="1771152"/>
                </a:lnTo>
                <a:lnTo>
                  <a:pt x="300819" y="1758046"/>
                </a:lnTo>
                <a:lnTo>
                  <a:pt x="297542" y="1722822"/>
                </a:lnTo>
                <a:lnTo>
                  <a:pt x="238564" y="1737566"/>
                </a:lnTo>
                <a:close/>
                <a:moveTo>
                  <a:pt x="150915" y="1296436"/>
                </a:moveTo>
                <a:lnTo>
                  <a:pt x="150915" y="1326744"/>
                </a:lnTo>
                <a:lnTo>
                  <a:pt x="197197" y="1326744"/>
                </a:lnTo>
                <a:lnTo>
                  <a:pt x="197197" y="1453303"/>
                </a:lnTo>
                <a:lnTo>
                  <a:pt x="141085" y="1453303"/>
                </a:lnTo>
                <a:lnTo>
                  <a:pt x="141085" y="1483611"/>
                </a:lnTo>
                <a:lnTo>
                  <a:pt x="281979" y="1483611"/>
                </a:lnTo>
                <a:lnTo>
                  <a:pt x="281979" y="1453303"/>
                </a:lnTo>
                <a:lnTo>
                  <a:pt x="224229" y="1453303"/>
                </a:lnTo>
                <a:lnTo>
                  <a:pt x="224229" y="1326744"/>
                </a:lnTo>
                <a:lnTo>
                  <a:pt x="267644" y="1326744"/>
                </a:lnTo>
                <a:lnTo>
                  <a:pt x="267644" y="1296436"/>
                </a:lnTo>
                <a:close/>
                <a:moveTo>
                  <a:pt x="168117" y="736937"/>
                </a:moveTo>
                <a:lnTo>
                  <a:pt x="141085" y="756187"/>
                </a:lnTo>
                <a:cubicBezTo>
                  <a:pt x="148457" y="775301"/>
                  <a:pt x="154533" y="793390"/>
                  <a:pt x="159311" y="810456"/>
                </a:cubicBezTo>
                <a:cubicBezTo>
                  <a:pt x="164089" y="827522"/>
                  <a:pt x="167571" y="843017"/>
                  <a:pt x="169755" y="856943"/>
                </a:cubicBezTo>
                <a:lnTo>
                  <a:pt x="198425" y="837693"/>
                </a:lnTo>
                <a:cubicBezTo>
                  <a:pt x="197333" y="827044"/>
                  <a:pt x="194125" y="813186"/>
                  <a:pt x="188800" y="796121"/>
                </a:cubicBezTo>
                <a:cubicBezTo>
                  <a:pt x="183476" y="779055"/>
                  <a:pt x="176581" y="759327"/>
                  <a:pt x="168117" y="736937"/>
                </a:cubicBezTo>
                <a:close/>
                <a:moveTo>
                  <a:pt x="265596" y="732432"/>
                </a:moveTo>
                <a:cubicBezTo>
                  <a:pt x="262592" y="800967"/>
                  <a:pt x="253104" y="857967"/>
                  <a:pt x="237130" y="903429"/>
                </a:cubicBezTo>
                <a:cubicBezTo>
                  <a:pt x="221157" y="948892"/>
                  <a:pt x="198698" y="984047"/>
                  <a:pt x="169755" y="1008895"/>
                </a:cubicBezTo>
                <a:lnTo>
                  <a:pt x="189005" y="1039613"/>
                </a:lnTo>
                <a:cubicBezTo>
                  <a:pt x="205661" y="1027053"/>
                  <a:pt x="220474" y="1010465"/>
                  <a:pt x="233444" y="989850"/>
                </a:cubicBezTo>
                <a:cubicBezTo>
                  <a:pt x="246414" y="969234"/>
                  <a:pt x="257404" y="945820"/>
                  <a:pt x="266415" y="919608"/>
                </a:cubicBezTo>
                <a:cubicBezTo>
                  <a:pt x="275425" y="893395"/>
                  <a:pt x="282661" y="865066"/>
                  <a:pt x="288122" y="834621"/>
                </a:cubicBezTo>
                <a:cubicBezTo>
                  <a:pt x="293583" y="804176"/>
                  <a:pt x="297269" y="772707"/>
                  <a:pt x="299181" y="740214"/>
                </a:cubicBezTo>
                <a:close/>
                <a:moveTo>
                  <a:pt x="281569" y="240104"/>
                </a:moveTo>
                <a:lnTo>
                  <a:pt x="141085" y="245018"/>
                </a:lnTo>
                <a:lnTo>
                  <a:pt x="141085" y="280242"/>
                </a:lnTo>
                <a:lnTo>
                  <a:pt x="263957" y="280242"/>
                </a:lnTo>
                <a:cubicBezTo>
                  <a:pt x="264503" y="282973"/>
                  <a:pt x="264776" y="285703"/>
                  <a:pt x="264776" y="288434"/>
                </a:cubicBezTo>
                <a:cubicBezTo>
                  <a:pt x="264776" y="290891"/>
                  <a:pt x="264776" y="293348"/>
                  <a:pt x="264776" y="295806"/>
                </a:cubicBezTo>
                <a:cubicBezTo>
                  <a:pt x="264776" y="301813"/>
                  <a:pt x="264503" y="307820"/>
                  <a:pt x="263957" y="313827"/>
                </a:cubicBezTo>
                <a:cubicBezTo>
                  <a:pt x="263411" y="319834"/>
                  <a:pt x="262456" y="326661"/>
                  <a:pt x="261090" y="334306"/>
                </a:cubicBezTo>
                <a:lnTo>
                  <a:pt x="148867" y="334306"/>
                </a:lnTo>
                <a:lnTo>
                  <a:pt x="148867" y="369529"/>
                </a:lnTo>
                <a:lnTo>
                  <a:pt x="256175" y="369529"/>
                </a:lnTo>
                <a:cubicBezTo>
                  <a:pt x="251807" y="406118"/>
                  <a:pt x="241704" y="436836"/>
                  <a:pt x="225867" y="461684"/>
                </a:cubicBezTo>
                <a:cubicBezTo>
                  <a:pt x="210030" y="486531"/>
                  <a:pt x="188186" y="505508"/>
                  <a:pt x="160335" y="518615"/>
                </a:cubicBezTo>
                <a:lnTo>
                  <a:pt x="177947" y="548923"/>
                </a:lnTo>
                <a:cubicBezTo>
                  <a:pt x="218358" y="530629"/>
                  <a:pt x="248530" y="497863"/>
                  <a:pt x="268463" y="450625"/>
                </a:cubicBezTo>
                <a:cubicBezTo>
                  <a:pt x="288395" y="403388"/>
                  <a:pt x="298635" y="340177"/>
                  <a:pt x="299181" y="260992"/>
                </a:cubicBezTo>
                <a:close/>
                <a:moveTo>
                  <a:pt x="0" y="0"/>
                </a:moveTo>
                <a:lnTo>
                  <a:pt x="493554" y="0"/>
                </a:lnTo>
                <a:lnTo>
                  <a:pt x="493554" y="7554686"/>
                </a:lnTo>
                <a:lnTo>
                  <a:pt x="0" y="7554686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/>
          </a:p>
        </p:txBody>
      </p:sp>
      <p:sp>
        <p:nvSpPr>
          <p:cNvPr id="77" name="green 6">
            <a:extLst>
              <a:ext uri="{FF2B5EF4-FFF2-40B4-BE49-F238E27FC236}">
                <a16:creationId xmlns:a16="http://schemas.microsoft.com/office/drawing/2014/main" id="{FF140680-ABA6-E4B4-7424-EC30AEBAEADD}"/>
              </a:ext>
            </a:extLst>
          </p:cNvPr>
          <p:cNvSpPr/>
          <p:nvPr/>
        </p:nvSpPr>
        <p:spPr>
          <a:xfrm>
            <a:off x="6157131" y="6846175"/>
            <a:ext cx="332836" cy="6858000"/>
          </a:xfrm>
          <a:prstGeom prst="rect">
            <a:avLst/>
          </a:prstGeom>
          <a:gradFill>
            <a:gsLst>
              <a:gs pos="0">
                <a:srgbClr val="00E500">
                  <a:alpha val="0"/>
                </a:srgbClr>
              </a:gs>
              <a:gs pos="80000">
                <a:srgbClr val="00E500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8" name="Matrix 6">
            <a:extLst>
              <a:ext uri="{FF2B5EF4-FFF2-40B4-BE49-F238E27FC236}">
                <a16:creationId xmlns:a16="http://schemas.microsoft.com/office/drawing/2014/main" id="{E1B8D1A8-01B4-D7BF-BE24-25F8AF6C6DFD}"/>
              </a:ext>
            </a:extLst>
          </p:cNvPr>
          <p:cNvSpPr/>
          <p:nvPr/>
        </p:nvSpPr>
        <p:spPr>
          <a:xfrm>
            <a:off x="6118560" y="-37177"/>
            <a:ext cx="437699" cy="6986528"/>
          </a:xfrm>
          <a:custGeom>
            <a:avLst/>
            <a:gdLst/>
            <a:ahLst/>
            <a:cxnLst/>
            <a:rect l="l" t="t" r="r" b="b"/>
            <a:pathLst>
              <a:path w="466927" h="6830885">
                <a:moveTo>
                  <a:pt x="214723" y="6463914"/>
                </a:moveTo>
                <a:cubicBezTo>
                  <a:pt x="195882" y="6463914"/>
                  <a:pt x="174584" y="6468283"/>
                  <a:pt x="150829" y="6477020"/>
                </a:cubicBezTo>
                <a:lnTo>
                  <a:pt x="150829" y="6513882"/>
                </a:lnTo>
                <a:cubicBezTo>
                  <a:pt x="162297" y="6507602"/>
                  <a:pt x="173355" y="6503028"/>
                  <a:pt x="184004" y="6500161"/>
                </a:cubicBezTo>
                <a:cubicBezTo>
                  <a:pt x="194653" y="6497294"/>
                  <a:pt x="205712" y="6495861"/>
                  <a:pt x="217180" y="6495861"/>
                </a:cubicBezTo>
                <a:cubicBezTo>
                  <a:pt x="235201" y="6495861"/>
                  <a:pt x="249605" y="6500707"/>
                  <a:pt x="260390" y="6510400"/>
                </a:cubicBezTo>
                <a:cubicBezTo>
                  <a:pt x="271176" y="6520094"/>
                  <a:pt x="276568" y="6533132"/>
                  <a:pt x="276568" y="6549515"/>
                </a:cubicBezTo>
                <a:cubicBezTo>
                  <a:pt x="276568" y="6566171"/>
                  <a:pt x="270766" y="6578390"/>
                  <a:pt x="259161" y="6586172"/>
                </a:cubicBezTo>
                <a:cubicBezTo>
                  <a:pt x="247557" y="6593954"/>
                  <a:pt x="229331" y="6597845"/>
                  <a:pt x="204483" y="6597845"/>
                </a:cubicBezTo>
                <a:cubicBezTo>
                  <a:pt x="204210" y="6597845"/>
                  <a:pt x="202640" y="6597708"/>
                  <a:pt x="199773" y="6597435"/>
                </a:cubicBezTo>
                <a:cubicBezTo>
                  <a:pt x="196906" y="6597162"/>
                  <a:pt x="194107" y="6597026"/>
                  <a:pt x="191377" y="6597026"/>
                </a:cubicBezTo>
                <a:lnTo>
                  <a:pt x="191377" y="6622829"/>
                </a:lnTo>
                <a:lnTo>
                  <a:pt x="260185" y="6693276"/>
                </a:lnTo>
                <a:lnTo>
                  <a:pt x="150829" y="6693276"/>
                </a:lnTo>
                <a:lnTo>
                  <a:pt x="150829" y="6724404"/>
                </a:lnTo>
                <a:lnTo>
                  <a:pt x="304829" y="6724404"/>
                </a:lnTo>
                <a:lnTo>
                  <a:pt x="304829" y="6689180"/>
                </a:lnTo>
                <a:lnTo>
                  <a:pt x="238887" y="6623238"/>
                </a:lnTo>
                <a:cubicBezTo>
                  <a:pt x="262643" y="6622146"/>
                  <a:pt x="281142" y="6614842"/>
                  <a:pt x="294385" y="6601326"/>
                </a:cubicBezTo>
                <a:cubicBezTo>
                  <a:pt x="307628" y="6587810"/>
                  <a:pt x="314249" y="6569857"/>
                  <a:pt x="314249" y="6547467"/>
                </a:cubicBezTo>
                <a:cubicBezTo>
                  <a:pt x="314249" y="6534634"/>
                  <a:pt x="311997" y="6523097"/>
                  <a:pt x="307491" y="6512858"/>
                </a:cubicBezTo>
                <a:cubicBezTo>
                  <a:pt x="302986" y="6502619"/>
                  <a:pt x="296433" y="6493881"/>
                  <a:pt x="287832" y="6486645"/>
                </a:cubicBezTo>
                <a:cubicBezTo>
                  <a:pt x="279231" y="6479409"/>
                  <a:pt x="268786" y="6473812"/>
                  <a:pt x="256499" y="6469853"/>
                </a:cubicBezTo>
                <a:cubicBezTo>
                  <a:pt x="244212" y="6465893"/>
                  <a:pt x="230286" y="6463914"/>
                  <a:pt x="214723" y="6463914"/>
                </a:cubicBezTo>
                <a:close/>
                <a:moveTo>
                  <a:pt x="150829" y="5978139"/>
                </a:moveTo>
                <a:lnTo>
                  <a:pt x="150829" y="6008447"/>
                </a:lnTo>
                <a:lnTo>
                  <a:pt x="276159" y="6008447"/>
                </a:lnTo>
                <a:cubicBezTo>
                  <a:pt x="276159" y="6010359"/>
                  <a:pt x="275817" y="6012338"/>
                  <a:pt x="275135" y="6014386"/>
                </a:cubicBezTo>
                <a:cubicBezTo>
                  <a:pt x="274452" y="6016434"/>
                  <a:pt x="272814" y="6019369"/>
                  <a:pt x="270220" y="6023192"/>
                </a:cubicBezTo>
                <a:cubicBezTo>
                  <a:pt x="267626" y="6027015"/>
                  <a:pt x="263735" y="6032134"/>
                  <a:pt x="258547" y="6038551"/>
                </a:cubicBezTo>
                <a:cubicBezTo>
                  <a:pt x="253359" y="6044968"/>
                  <a:pt x="246396" y="6053500"/>
                  <a:pt x="237659" y="6064150"/>
                </a:cubicBezTo>
                <a:cubicBezTo>
                  <a:pt x="220457" y="6084628"/>
                  <a:pt x="207760" y="6106063"/>
                  <a:pt x="199568" y="6128453"/>
                </a:cubicBezTo>
                <a:cubicBezTo>
                  <a:pt x="191377" y="6150843"/>
                  <a:pt x="187281" y="6175281"/>
                  <a:pt x="187281" y="6201767"/>
                </a:cubicBezTo>
                <a:lnTo>
                  <a:pt x="187281" y="6234942"/>
                </a:lnTo>
                <a:lnTo>
                  <a:pt x="222504" y="6234942"/>
                </a:lnTo>
                <a:lnTo>
                  <a:pt x="222504" y="6199719"/>
                </a:lnTo>
                <a:cubicBezTo>
                  <a:pt x="222504" y="6177602"/>
                  <a:pt x="225918" y="6157260"/>
                  <a:pt x="232744" y="6138692"/>
                </a:cubicBezTo>
                <a:cubicBezTo>
                  <a:pt x="239570" y="6120125"/>
                  <a:pt x="250356" y="6101830"/>
                  <a:pt x="265100" y="6083809"/>
                </a:cubicBezTo>
                <a:cubicBezTo>
                  <a:pt x="269742" y="6078075"/>
                  <a:pt x="273497" y="6073501"/>
                  <a:pt x="276364" y="6070088"/>
                </a:cubicBezTo>
                <a:cubicBezTo>
                  <a:pt x="279231" y="6066675"/>
                  <a:pt x="281415" y="6064081"/>
                  <a:pt x="282917" y="6062306"/>
                </a:cubicBezTo>
                <a:cubicBezTo>
                  <a:pt x="284419" y="6060532"/>
                  <a:pt x="285579" y="6059235"/>
                  <a:pt x="286398" y="6058416"/>
                </a:cubicBezTo>
                <a:cubicBezTo>
                  <a:pt x="287217" y="6057596"/>
                  <a:pt x="287900" y="6056777"/>
                  <a:pt x="288446" y="6055958"/>
                </a:cubicBezTo>
                <a:cubicBezTo>
                  <a:pt x="308925" y="6031110"/>
                  <a:pt x="319164" y="6009130"/>
                  <a:pt x="319164" y="5990016"/>
                </a:cubicBezTo>
                <a:lnTo>
                  <a:pt x="319164" y="5978139"/>
                </a:lnTo>
                <a:close/>
                <a:moveTo>
                  <a:pt x="150829" y="5512433"/>
                </a:moveTo>
                <a:lnTo>
                  <a:pt x="150829" y="5749167"/>
                </a:lnTo>
                <a:lnTo>
                  <a:pt x="184824" y="5749167"/>
                </a:lnTo>
                <a:lnTo>
                  <a:pt x="184824" y="5639810"/>
                </a:lnTo>
                <a:lnTo>
                  <a:pt x="258137" y="5639810"/>
                </a:lnTo>
                <a:lnTo>
                  <a:pt x="258137" y="5608683"/>
                </a:lnTo>
                <a:lnTo>
                  <a:pt x="184824" y="5608683"/>
                </a:lnTo>
                <a:lnTo>
                  <a:pt x="184824" y="5542332"/>
                </a:lnTo>
                <a:lnTo>
                  <a:pt x="274111" y="5542332"/>
                </a:lnTo>
                <a:lnTo>
                  <a:pt x="274111" y="5512433"/>
                </a:lnTo>
                <a:close/>
                <a:moveTo>
                  <a:pt x="169669" y="5069663"/>
                </a:moveTo>
                <a:lnTo>
                  <a:pt x="169669" y="5100381"/>
                </a:lnTo>
                <a:lnTo>
                  <a:pt x="233973" y="5100381"/>
                </a:lnTo>
                <a:lnTo>
                  <a:pt x="233973" y="5220387"/>
                </a:lnTo>
                <a:lnTo>
                  <a:pt x="150829" y="5220387"/>
                </a:lnTo>
                <a:lnTo>
                  <a:pt x="150829" y="5250695"/>
                </a:lnTo>
                <a:lnTo>
                  <a:pt x="307286" y="5250695"/>
                </a:lnTo>
                <a:lnTo>
                  <a:pt x="307286" y="5220387"/>
                </a:lnTo>
                <a:lnTo>
                  <a:pt x="261004" y="5220387"/>
                </a:lnTo>
                <a:lnTo>
                  <a:pt x="261004" y="5069663"/>
                </a:lnTo>
                <a:close/>
                <a:moveTo>
                  <a:pt x="214723" y="4517023"/>
                </a:moveTo>
                <a:lnTo>
                  <a:pt x="187691" y="4526443"/>
                </a:lnTo>
                <a:lnTo>
                  <a:pt x="203664" y="4606310"/>
                </a:lnTo>
                <a:lnTo>
                  <a:pt x="150829" y="4630475"/>
                </a:lnTo>
                <a:lnTo>
                  <a:pt x="160249" y="4660784"/>
                </a:lnTo>
                <a:lnTo>
                  <a:pt x="208579" y="4635390"/>
                </a:lnTo>
                <a:lnTo>
                  <a:pt x="237249" y="4801677"/>
                </a:lnTo>
                <a:lnTo>
                  <a:pt x="264281" y="4790619"/>
                </a:lnTo>
                <a:lnTo>
                  <a:pt x="232334" y="4622693"/>
                </a:lnTo>
                <a:lnTo>
                  <a:pt x="279026" y="4598528"/>
                </a:lnTo>
                <a:lnTo>
                  <a:pt x="256499" y="4670613"/>
                </a:lnTo>
                <a:lnTo>
                  <a:pt x="277388" y="4688225"/>
                </a:lnTo>
                <a:lnTo>
                  <a:pt x="312611" y="4580916"/>
                </a:lnTo>
                <a:lnTo>
                  <a:pt x="299505" y="4560028"/>
                </a:lnTo>
                <a:lnTo>
                  <a:pt x="227829" y="4595252"/>
                </a:lnTo>
                <a:close/>
                <a:moveTo>
                  <a:pt x="281074" y="4056641"/>
                </a:moveTo>
                <a:lnTo>
                  <a:pt x="150829" y="4061556"/>
                </a:lnTo>
                <a:lnTo>
                  <a:pt x="150829" y="4091865"/>
                </a:lnTo>
                <a:lnTo>
                  <a:pt x="264691" y="4091865"/>
                </a:lnTo>
                <a:cubicBezTo>
                  <a:pt x="260049" y="4115347"/>
                  <a:pt x="250492" y="4134597"/>
                  <a:pt x="236020" y="4149615"/>
                </a:cubicBezTo>
                <a:lnTo>
                  <a:pt x="236020" y="4116030"/>
                </a:lnTo>
                <a:lnTo>
                  <a:pt x="208579" y="4114392"/>
                </a:lnTo>
                <a:lnTo>
                  <a:pt x="208579" y="4200812"/>
                </a:lnTo>
                <a:cubicBezTo>
                  <a:pt x="208579" y="4236581"/>
                  <a:pt x="196838" y="4267436"/>
                  <a:pt x="173355" y="4293376"/>
                </a:cubicBezTo>
                <a:lnTo>
                  <a:pt x="194244" y="4314264"/>
                </a:lnTo>
                <a:cubicBezTo>
                  <a:pt x="222095" y="4286413"/>
                  <a:pt x="236020" y="4248596"/>
                  <a:pt x="236020" y="4200812"/>
                </a:cubicBezTo>
                <a:lnTo>
                  <a:pt x="236020" y="4165589"/>
                </a:lnTo>
                <a:lnTo>
                  <a:pt x="248717" y="4181562"/>
                </a:lnTo>
                <a:cubicBezTo>
                  <a:pt x="259366" y="4169821"/>
                  <a:pt x="268650" y="4156305"/>
                  <a:pt x="276568" y="4141014"/>
                </a:cubicBezTo>
                <a:cubicBezTo>
                  <a:pt x="284487" y="4125723"/>
                  <a:pt x="292269" y="4107702"/>
                  <a:pt x="299914" y="4086950"/>
                </a:cubicBezTo>
                <a:close/>
                <a:moveTo>
                  <a:pt x="150829" y="3551616"/>
                </a:moveTo>
                <a:lnTo>
                  <a:pt x="150829" y="3586840"/>
                </a:lnTo>
                <a:lnTo>
                  <a:pt x="263052" y="3586840"/>
                </a:lnTo>
                <a:lnTo>
                  <a:pt x="263052" y="3735925"/>
                </a:lnTo>
                <a:lnTo>
                  <a:pt x="150829" y="3735925"/>
                </a:lnTo>
                <a:lnTo>
                  <a:pt x="150829" y="3771149"/>
                </a:lnTo>
                <a:lnTo>
                  <a:pt x="263052" y="3771149"/>
                </a:lnTo>
                <a:lnTo>
                  <a:pt x="263052" y="3791627"/>
                </a:lnTo>
                <a:lnTo>
                  <a:pt x="294999" y="3791627"/>
                </a:lnTo>
                <a:lnTo>
                  <a:pt x="294999" y="3551616"/>
                </a:lnTo>
                <a:close/>
                <a:moveTo>
                  <a:pt x="203664" y="3005224"/>
                </a:moveTo>
                <a:lnTo>
                  <a:pt x="203664" y="3115400"/>
                </a:lnTo>
                <a:lnTo>
                  <a:pt x="150829" y="3130145"/>
                </a:lnTo>
                <a:lnTo>
                  <a:pt x="155744" y="3168235"/>
                </a:lnTo>
                <a:lnTo>
                  <a:pt x="203664" y="3150624"/>
                </a:lnTo>
                <a:lnTo>
                  <a:pt x="203664" y="3280459"/>
                </a:lnTo>
                <a:cubicBezTo>
                  <a:pt x="203664" y="3303941"/>
                  <a:pt x="215405" y="3315683"/>
                  <a:pt x="238887" y="3315683"/>
                </a:cubicBezTo>
                <a:lnTo>
                  <a:pt x="315888" y="3315683"/>
                </a:lnTo>
                <a:lnTo>
                  <a:pt x="315888" y="3280459"/>
                </a:lnTo>
                <a:lnTo>
                  <a:pt x="254861" y="3280459"/>
                </a:lnTo>
                <a:cubicBezTo>
                  <a:pt x="242028" y="3280459"/>
                  <a:pt x="235611" y="3274042"/>
                  <a:pt x="235611" y="3261208"/>
                </a:cubicBezTo>
                <a:lnTo>
                  <a:pt x="235611" y="3139565"/>
                </a:lnTo>
                <a:lnTo>
                  <a:pt x="291723" y="3118677"/>
                </a:lnTo>
                <a:cubicBezTo>
                  <a:pt x="289538" y="3130418"/>
                  <a:pt x="285511" y="3143797"/>
                  <a:pt x="279640" y="3158815"/>
                </a:cubicBezTo>
                <a:cubicBezTo>
                  <a:pt x="273770" y="3173833"/>
                  <a:pt x="266056" y="3190352"/>
                  <a:pt x="256499" y="3208374"/>
                </a:cubicBezTo>
                <a:lnTo>
                  <a:pt x="282302" y="3225985"/>
                </a:lnTo>
                <a:cubicBezTo>
                  <a:pt x="291859" y="3206872"/>
                  <a:pt x="300392" y="3187144"/>
                  <a:pt x="307901" y="3166802"/>
                </a:cubicBezTo>
                <a:cubicBezTo>
                  <a:pt x="315410" y="3146459"/>
                  <a:pt x="321758" y="3125640"/>
                  <a:pt x="326946" y="3104341"/>
                </a:cubicBezTo>
                <a:lnTo>
                  <a:pt x="312611" y="3077310"/>
                </a:lnTo>
                <a:lnTo>
                  <a:pt x="235611" y="3104341"/>
                </a:lnTo>
                <a:lnTo>
                  <a:pt x="235611" y="3005224"/>
                </a:lnTo>
                <a:close/>
                <a:moveTo>
                  <a:pt x="200387" y="2506752"/>
                </a:moveTo>
                <a:cubicBezTo>
                  <a:pt x="195199" y="2551806"/>
                  <a:pt x="188578" y="2589896"/>
                  <a:pt x="180523" y="2621024"/>
                </a:cubicBezTo>
                <a:cubicBezTo>
                  <a:pt x="172468" y="2652151"/>
                  <a:pt x="162570" y="2677545"/>
                  <a:pt x="150829" y="2697205"/>
                </a:cubicBezTo>
                <a:lnTo>
                  <a:pt x="174994" y="2717683"/>
                </a:lnTo>
                <a:cubicBezTo>
                  <a:pt x="182366" y="2705943"/>
                  <a:pt x="188715" y="2693519"/>
                  <a:pt x="194039" y="2680412"/>
                </a:cubicBezTo>
                <a:cubicBezTo>
                  <a:pt x="199363" y="2667306"/>
                  <a:pt x="203664" y="2652561"/>
                  <a:pt x="206941" y="2636178"/>
                </a:cubicBezTo>
                <a:lnTo>
                  <a:pt x="259776" y="2636178"/>
                </a:lnTo>
                <a:cubicBezTo>
                  <a:pt x="256499" y="2683416"/>
                  <a:pt x="249809" y="2723486"/>
                  <a:pt x="239707" y="2756388"/>
                </a:cubicBezTo>
                <a:cubicBezTo>
                  <a:pt x="229604" y="2789291"/>
                  <a:pt x="215542" y="2814889"/>
                  <a:pt x="197520" y="2833184"/>
                </a:cubicBezTo>
                <a:lnTo>
                  <a:pt x="222914" y="2855301"/>
                </a:lnTo>
                <a:cubicBezTo>
                  <a:pt x="242028" y="2832911"/>
                  <a:pt x="257182" y="2803421"/>
                  <a:pt x="268377" y="2766832"/>
                </a:cubicBezTo>
                <a:cubicBezTo>
                  <a:pt x="279572" y="2730244"/>
                  <a:pt x="286808" y="2686693"/>
                  <a:pt x="290084" y="2636178"/>
                </a:cubicBezTo>
                <a:lnTo>
                  <a:pt x="336366" y="2636178"/>
                </a:lnTo>
                <a:lnTo>
                  <a:pt x="336366" y="2600955"/>
                </a:lnTo>
                <a:lnTo>
                  <a:pt x="216361" y="2600955"/>
                </a:lnTo>
                <a:cubicBezTo>
                  <a:pt x="220184" y="2582661"/>
                  <a:pt x="223324" y="2566209"/>
                  <a:pt x="225781" y="2551601"/>
                </a:cubicBezTo>
                <a:cubicBezTo>
                  <a:pt x="228239" y="2536993"/>
                  <a:pt x="230013" y="2525183"/>
                  <a:pt x="231106" y="2516173"/>
                </a:cubicBezTo>
                <a:close/>
                <a:moveTo>
                  <a:pt x="238478" y="2008176"/>
                </a:moveTo>
                <a:lnTo>
                  <a:pt x="211446" y="2014320"/>
                </a:lnTo>
                <a:lnTo>
                  <a:pt x="220866" y="2089681"/>
                </a:lnTo>
                <a:lnTo>
                  <a:pt x="165164" y="2100740"/>
                </a:lnTo>
                <a:lnTo>
                  <a:pt x="168031" y="2135964"/>
                </a:lnTo>
                <a:lnTo>
                  <a:pt x="224143" y="2123267"/>
                </a:lnTo>
                <a:lnTo>
                  <a:pt x="232334" y="2196990"/>
                </a:lnTo>
                <a:lnTo>
                  <a:pt x="150829" y="2212963"/>
                </a:lnTo>
                <a:lnTo>
                  <a:pt x="153696" y="2248187"/>
                </a:lnTo>
                <a:lnTo>
                  <a:pt x="233973" y="2230575"/>
                </a:lnTo>
                <a:lnTo>
                  <a:pt x="248308" y="2360001"/>
                </a:lnTo>
                <a:lnTo>
                  <a:pt x="280255" y="2352220"/>
                </a:lnTo>
                <a:lnTo>
                  <a:pt x="264281" y="2224022"/>
                </a:lnTo>
                <a:lnTo>
                  <a:pt x="339233" y="2208048"/>
                </a:lnTo>
                <a:lnTo>
                  <a:pt x="336366" y="2174463"/>
                </a:lnTo>
                <a:lnTo>
                  <a:pt x="261004" y="2192075"/>
                </a:lnTo>
                <a:lnTo>
                  <a:pt x="253223" y="2115484"/>
                </a:lnTo>
                <a:lnTo>
                  <a:pt x="310563" y="2102378"/>
                </a:lnTo>
                <a:lnTo>
                  <a:pt x="307286" y="2067155"/>
                </a:lnTo>
                <a:lnTo>
                  <a:pt x="248308" y="2081900"/>
                </a:lnTo>
                <a:close/>
                <a:moveTo>
                  <a:pt x="160659" y="1640768"/>
                </a:moveTo>
                <a:lnTo>
                  <a:pt x="160659" y="1671077"/>
                </a:lnTo>
                <a:lnTo>
                  <a:pt x="206941" y="1671077"/>
                </a:lnTo>
                <a:lnTo>
                  <a:pt x="206941" y="1797636"/>
                </a:lnTo>
                <a:lnTo>
                  <a:pt x="150829" y="1797636"/>
                </a:lnTo>
                <a:lnTo>
                  <a:pt x="150829" y="1827944"/>
                </a:lnTo>
                <a:lnTo>
                  <a:pt x="291723" y="1827944"/>
                </a:lnTo>
                <a:lnTo>
                  <a:pt x="291723" y="1797636"/>
                </a:lnTo>
                <a:lnTo>
                  <a:pt x="233973" y="1797636"/>
                </a:lnTo>
                <a:lnTo>
                  <a:pt x="233973" y="1671077"/>
                </a:lnTo>
                <a:lnTo>
                  <a:pt x="277388" y="1671077"/>
                </a:lnTo>
                <a:lnTo>
                  <a:pt x="277388" y="1640768"/>
                </a:lnTo>
                <a:close/>
                <a:moveTo>
                  <a:pt x="177861" y="1081270"/>
                </a:moveTo>
                <a:lnTo>
                  <a:pt x="150829" y="1100520"/>
                </a:lnTo>
                <a:cubicBezTo>
                  <a:pt x="158201" y="1119634"/>
                  <a:pt x="164277" y="1137723"/>
                  <a:pt x="169055" y="1154789"/>
                </a:cubicBezTo>
                <a:cubicBezTo>
                  <a:pt x="173833" y="1171855"/>
                  <a:pt x="177315" y="1187350"/>
                  <a:pt x="179499" y="1201276"/>
                </a:cubicBezTo>
                <a:lnTo>
                  <a:pt x="208169" y="1182025"/>
                </a:lnTo>
                <a:cubicBezTo>
                  <a:pt x="207077" y="1171377"/>
                  <a:pt x="203869" y="1157520"/>
                  <a:pt x="198544" y="1140454"/>
                </a:cubicBezTo>
                <a:cubicBezTo>
                  <a:pt x="193220" y="1123388"/>
                  <a:pt x="186325" y="1103660"/>
                  <a:pt x="177861" y="1081270"/>
                </a:cubicBezTo>
                <a:close/>
                <a:moveTo>
                  <a:pt x="275340" y="1076765"/>
                </a:moveTo>
                <a:cubicBezTo>
                  <a:pt x="272336" y="1145300"/>
                  <a:pt x="262848" y="1202299"/>
                  <a:pt x="246874" y="1247763"/>
                </a:cubicBezTo>
                <a:cubicBezTo>
                  <a:pt x="230901" y="1293225"/>
                  <a:pt x="208442" y="1328380"/>
                  <a:pt x="179499" y="1353228"/>
                </a:cubicBezTo>
                <a:lnTo>
                  <a:pt x="198749" y="1383946"/>
                </a:lnTo>
                <a:cubicBezTo>
                  <a:pt x="215405" y="1371386"/>
                  <a:pt x="230218" y="1354798"/>
                  <a:pt x="243188" y="1334183"/>
                </a:cubicBezTo>
                <a:cubicBezTo>
                  <a:pt x="256158" y="1313567"/>
                  <a:pt x="267148" y="1290154"/>
                  <a:pt x="276159" y="1263941"/>
                </a:cubicBezTo>
                <a:cubicBezTo>
                  <a:pt x="285169" y="1237728"/>
                  <a:pt x="292405" y="1209399"/>
                  <a:pt x="297866" y="1178954"/>
                </a:cubicBezTo>
                <a:cubicBezTo>
                  <a:pt x="303327" y="1148509"/>
                  <a:pt x="307013" y="1117040"/>
                  <a:pt x="308925" y="1084546"/>
                </a:cubicBezTo>
                <a:close/>
                <a:moveTo>
                  <a:pt x="166802" y="613107"/>
                </a:moveTo>
                <a:lnTo>
                  <a:pt x="166802" y="648330"/>
                </a:lnTo>
                <a:lnTo>
                  <a:pt x="222914" y="648330"/>
                </a:lnTo>
                <a:lnTo>
                  <a:pt x="222914" y="805197"/>
                </a:lnTo>
                <a:lnTo>
                  <a:pt x="150829" y="805197"/>
                </a:lnTo>
                <a:lnTo>
                  <a:pt x="150829" y="840421"/>
                </a:lnTo>
                <a:lnTo>
                  <a:pt x="323669" y="840421"/>
                </a:lnTo>
                <a:lnTo>
                  <a:pt x="323669" y="805197"/>
                </a:lnTo>
                <a:lnTo>
                  <a:pt x="254861" y="805197"/>
                </a:lnTo>
                <a:lnTo>
                  <a:pt x="254861" y="648330"/>
                </a:lnTo>
                <a:lnTo>
                  <a:pt x="310973" y="648330"/>
                </a:lnTo>
                <a:lnTo>
                  <a:pt x="310973" y="613107"/>
                </a:lnTo>
                <a:close/>
                <a:moveTo>
                  <a:pt x="292951" y="172385"/>
                </a:moveTo>
                <a:cubicBezTo>
                  <a:pt x="273565" y="279148"/>
                  <a:pt x="226737" y="339901"/>
                  <a:pt x="152467" y="354646"/>
                </a:cubicBezTo>
                <a:lnTo>
                  <a:pt x="161887" y="393146"/>
                </a:lnTo>
                <a:cubicBezTo>
                  <a:pt x="205575" y="380859"/>
                  <a:pt x="240253" y="358605"/>
                  <a:pt x="265919" y="326385"/>
                </a:cubicBezTo>
                <a:cubicBezTo>
                  <a:pt x="291586" y="294165"/>
                  <a:pt x="309744" y="251297"/>
                  <a:pt x="320393" y="197779"/>
                </a:cubicBezTo>
                <a:close/>
                <a:moveTo>
                  <a:pt x="171717" y="103577"/>
                </a:moveTo>
                <a:lnTo>
                  <a:pt x="150829" y="132247"/>
                </a:lnTo>
                <a:cubicBezTo>
                  <a:pt x="159293" y="143988"/>
                  <a:pt x="167553" y="156002"/>
                  <a:pt x="175608" y="168289"/>
                </a:cubicBezTo>
                <a:cubicBezTo>
                  <a:pt x="183663" y="180577"/>
                  <a:pt x="190831" y="192591"/>
                  <a:pt x="197111" y="204332"/>
                </a:cubicBezTo>
                <a:lnTo>
                  <a:pt x="219637" y="175252"/>
                </a:lnTo>
                <a:cubicBezTo>
                  <a:pt x="214176" y="164603"/>
                  <a:pt x="207487" y="153135"/>
                  <a:pt x="199568" y="140848"/>
                </a:cubicBezTo>
                <a:cubicBezTo>
                  <a:pt x="191650" y="128561"/>
                  <a:pt x="182366" y="116137"/>
                  <a:pt x="171717" y="103577"/>
                </a:cubicBezTo>
                <a:close/>
                <a:moveTo>
                  <a:pt x="0" y="0"/>
                </a:moveTo>
                <a:lnTo>
                  <a:pt x="466927" y="0"/>
                </a:lnTo>
                <a:lnTo>
                  <a:pt x="466927" y="6830885"/>
                </a:lnTo>
                <a:lnTo>
                  <a:pt x="0" y="683088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/>
          </a:p>
        </p:txBody>
      </p:sp>
      <p:pic>
        <p:nvPicPr>
          <p:cNvPr id="2" name="Logo neuroschool">
            <a:extLst>
              <a:ext uri="{FF2B5EF4-FFF2-40B4-BE49-F238E27FC236}">
                <a16:creationId xmlns:a16="http://schemas.microsoft.com/office/drawing/2014/main" id="{E1818C1D-1C18-8BC5-EDC4-2766B3550C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9035" y="5866360"/>
            <a:ext cx="1763938" cy="728232"/>
          </a:xfrm>
          <a:prstGeom prst="rect">
            <a:avLst/>
          </a:prstGeom>
        </p:spPr>
      </p:pic>
      <p:sp>
        <p:nvSpPr>
          <p:cNvPr id="6" name="Titre">
            <a:extLst>
              <a:ext uri="{FF2B5EF4-FFF2-40B4-BE49-F238E27FC236}">
                <a16:creationId xmlns:a16="http://schemas.microsoft.com/office/drawing/2014/main" id="{C742D032-2CFD-0002-F1B6-1549A7C3A495}"/>
              </a:ext>
            </a:extLst>
          </p:cNvPr>
          <p:cNvSpPr txBox="1"/>
          <p:nvPr/>
        </p:nvSpPr>
        <p:spPr>
          <a:xfrm>
            <a:off x="2900071" y="2312351"/>
            <a:ext cx="6391857" cy="175432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3600" b="1" dirty="0">
                <a:solidFill>
                  <a:srgbClr val="00E500"/>
                </a:solidFill>
                <a:latin typeface="Zector" panose="02000503000000000000" pitchFamily="2" charset="0"/>
                <a:ea typeface="Zector" panose="02000503000000000000" pitchFamily="2" charset="0"/>
                <a:cs typeface="Arial" panose="020B0604020202020204" pitchFamily="34" charset="0"/>
              </a:rPr>
              <a:t>Lutter contre la masculinité algorithmique et les biais toxiques</a:t>
            </a:r>
          </a:p>
        </p:txBody>
      </p:sp>
      <p:grpSp>
        <p:nvGrpSpPr>
          <p:cNvPr id="3" name="logo AMU">
            <a:extLst>
              <a:ext uri="{FF2B5EF4-FFF2-40B4-BE49-F238E27FC236}">
                <a16:creationId xmlns:a16="http://schemas.microsoft.com/office/drawing/2014/main" id="{BB8584B3-B0C9-336F-681B-6F71A6E30373}"/>
              </a:ext>
            </a:extLst>
          </p:cNvPr>
          <p:cNvGrpSpPr/>
          <p:nvPr/>
        </p:nvGrpSpPr>
        <p:grpSpPr>
          <a:xfrm>
            <a:off x="348226" y="5848584"/>
            <a:ext cx="1623832" cy="639083"/>
            <a:chOff x="4497144" y="5777377"/>
            <a:chExt cx="2166183" cy="852534"/>
          </a:xfrm>
        </p:grpSpPr>
        <p:pic>
          <p:nvPicPr>
            <p:cNvPr id="4" name="Image 3">
              <a:extLst>
                <a:ext uri="{FF2B5EF4-FFF2-40B4-BE49-F238E27FC236}">
                  <a16:creationId xmlns:a16="http://schemas.microsoft.com/office/drawing/2014/main" id="{F523B896-306E-076F-635E-B944E8B2404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97144" y="5943728"/>
              <a:ext cx="2166183" cy="686183"/>
            </a:xfrm>
            <a:prstGeom prst="rect">
              <a:avLst/>
            </a:prstGeom>
          </p:spPr>
        </p:pic>
        <p:sp>
          <p:nvSpPr>
            <p:cNvPr id="5" name="Triangle 4">
              <a:extLst>
                <a:ext uri="{FF2B5EF4-FFF2-40B4-BE49-F238E27FC236}">
                  <a16:creationId xmlns:a16="http://schemas.microsoft.com/office/drawing/2014/main" id="{A65FD3B4-D48F-B59D-9D06-BFFA65EF27A1}"/>
                </a:ext>
              </a:extLst>
            </p:cNvPr>
            <p:cNvSpPr/>
            <p:nvPr/>
          </p:nvSpPr>
          <p:spPr>
            <a:xfrm rot="10800000">
              <a:off x="5330796" y="5777377"/>
              <a:ext cx="384204" cy="33296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sp>
        <p:nvSpPr>
          <p:cNvPr id="26" name="Nom">
            <a:extLst>
              <a:ext uri="{FF2B5EF4-FFF2-40B4-BE49-F238E27FC236}">
                <a16:creationId xmlns:a16="http://schemas.microsoft.com/office/drawing/2014/main" id="{55D0FF5D-E447-2C1D-21F2-83713925B813}"/>
              </a:ext>
            </a:extLst>
          </p:cNvPr>
          <p:cNvSpPr txBox="1"/>
          <p:nvPr/>
        </p:nvSpPr>
        <p:spPr>
          <a:xfrm>
            <a:off x="5221124" y="4218959"/>
            <a:ext cx="17497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chemeClr val="bg1"/>
                </a:solidFill>
                <a:latin typeface="Arial Narrow" panose="020B0604020202020204" pitchFamily="34" charset="0"/>
                <a:ea typeface="Zector" panose="02000503000000000000" pitchFamily="2" charset="0"/>
                <a:cs typeface="Arial Narrow" panose="020B0604020202020204" pitchFamily="34" charset="0"/>
              </a:rPr>
              <a:t>Justine </a:t>
            </a:r>
            <a:r>
              <a:rPr lang="fr-FR" sz="1600" dirty="0" err="1">
                <a:solidFill>
                  <a:schemeClr val="bg1"/>
                </a:solidFill>
                <a:latin typeface="Arial Narrow" panose="020B0604020202020204" pitchFamily="34" charset="0"/>
                <a:ea typeface="Zector" panose="02000503000000000000" pitchFamily="2" charset="0"/>
                <a:cs typeface="Arial Narrow" panose="020B0604020202020204" pitchFamily="34" charset="0"/>
              </a:rPr>
              <a:t>Facchini</a:t>
            </a:r>
            <a:endParaRPr lang="fr-FR" sz="1600" dirty="0">
              <a:solidFill>
                <a:schemeClr val="bg1"/>
              </a:solidFill>
              <a:latin typeface="Arial Narrow" panose="020B0604020202020204" pitchFamily="34" charset="0"/>
              <a:ea typeface="Zector" panose="02000503000000000000" pitchFamily="2" charset="0"/>
              <a:cs typeface="Arial Narrow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8552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repeatCount="indefinite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2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repeatCount="indefinite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2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2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repeatCount="indefinite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2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2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2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1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2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2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1" repeatCount="indefinite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2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2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1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2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2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1" repeatCount="indefinite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2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2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1" repeatCount="indefinite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2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2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1" repeatCount="indefinite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2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2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1" repeatCount="indefinite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2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2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1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2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2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1" repeatCount="indefinite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2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2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1" repeatCount="indefinite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2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2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1" repeatCount="indefinite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2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2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1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2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2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1" repeatCount="indefinite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2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2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1" repeatCount="indefinite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2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2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1" repeatCount="indefinite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2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2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1" animBg="1"/>
      <p:bldP spid="13" grpId="0" animBg="1"/>
      <p:bldP spid="21" grpId="0" animBg="1"/>
      <p:bldP spid="25" grpId="0" animBg="1"/>
      <p:bldP spid="30" grpId="0" animBg="1"/>
      <p:bldP spid="40" grpId="0" animBg="1"/>
      <p:bldP spid="41" grpId="0" animBg="1"/>
      <p:bldP spid="43" grpId="0" animBg="1"/>
      <p:bldP spid="45" grpId="0" animBg="1"/>
      <p:bldP spid="47" grpId="0" animBg="1"/>
      <p:bldP spid="49" grpId="0" animBg="1"/>
      <p:bldP spid="51" grpId="0" animBg="1"/>
      <p:bldP spid="56" grpId="0" animBg="1"/>
      <p:bldP spid="57" grpId="0" animBg="1"/>
      <p:bldP spid="59" grpId="0" animBg="1"/>
      <p:bldP spid="65" grpId="0" animBg="1"/>
      <p:bldP spid="67" grpId="0" animBg="1"/>
      <p:bldP spid="69" grpId="0" animBg="1"/>
      <p:bldP spid="71" grpId="0" animBg="1"/>
      <p:bldP spid="73" grpId="0" animBg="1"/>
      <p:bldP spid="75" grpId="0" animBg="1"/>
      <p:bldP spid="77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BC496C8E-5CB0-22A5-1052-7D0ADEBFE857}"/>
              </a:ext>
            </a:extLst>
          </p:cNvPr>
          <p:cNvSpPr/>
          <p:nvPr/>
        </p:nvSpPr>
        <p:spPr>
          <a:xfrm>
            <a:off x="1479889" y="1894550"/>
            <a:ext cx="968476" cy="504151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rgbClr val="4F4E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latin typeface="Helvetica" pitchFamily="2" charset="0"/>
              </a:rPr>
              <a:t>Année</a:t>
            </a:r>
          </a:p>
        </p:txBody>
      </p:sp>
      <p:sp>
        <p:nvSpPr>
          <p:cNvPr id="41" name="Rectangle : coins arrondis 40">
            <a:extLst>
              <a:ext uri="{FF2B5EF4-FFF2-40B4-BE49-F238E27FC236}">
                <a16:creationId xmlns:a16="http://schemas.microsoft.com/office/drawing/2014/main" id="{449498EE-E01C-6E60-F71F-9217F48E0760}"/>
              </a:ext>
            </a:extLst>
          </p:cNvPr>
          <p:cNvSpPr/>
          <p:nvPr/>
        </p:nvSpPr>
        <p:spPr>
          <a:xfrm>
            <a:off x="2620612" y="1894550"/>
            <a:ext cx="1146078" cy="504151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rgbClr val="4F4E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latin typeface="Helvetica" pitchFamily="2" charset="0"/>
              </a:rPr>
              <a:t>Région</a:t>
            </a:r>
          </a:p>
        </p:txBody>
      </p:sp>
      <p:sp>
        <p:nvSpPr>
          <p:cNvPr id="48" name="Rectangle : coins arrondis 47">
            <a:extLst>
              <a:ext uri="{FF2B5EF4-FFF2-40B4-BE49-F238E27FC236}">
                <a16:creationId xmlns:a16="http://schemas.microsoft.com/office/drawing/2014/main" id="{C175E801-14DC-274C-FB86-33070F6FD875}"/>
              </a:ext>
            </a:extLst>
          </p:cNvPr>
          <p:cNvSpPr/>
          <p:nvPr/>
        </p:nvSpPr>
        <p:spPr>
          <a:xfrm>
            <a:off x="3938937" y="1894550"/>
            <a:ext cx="1414173" cy="504151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rgbClr val="4F4E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latin typeface="Helvetica" pitchFamily="2" charset="0"/>
              </a:rPr>
              <a:t>Catégories</a:t>
            </a:r>
          </a:p>
        </p:txBody>
      </p:sp>
      <p:sp>
        <p:nvSpPr>
          <p:cNvPr id="50" name="Rectangle : coins arrondis 49">
            <a:extLst>
              <a:ext uri="{FF2B5EF4-FFF2-40B4-BE49-F238E27FC236}">
                <a16:creationId xmlns:a16="http://schemas.microsoft.com/office/drawing/2014/main" id="{63548C98-F961-CA81-E5CF-4CA1181E21C9}"/>
              </a:ext>
            </a:extLst>
          </p:cNvPr>
          <p:cNvSpPr/>
          <p:nvPr/>
        </p:nvSpPr>
        <p:spPr>
          <a:xfrm>
            <a:off x="5525357" y="1894550"/>
            <a:ext cx="1814138" cy="504151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rgbClr val="4F4E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latin typeface="Helvetica" pitchFamily="2" charset="0"/>
              </a:rPr>
              <a:t>Noms acteurs</a:t>
            </a:r>
          </a:p>
        </p:txBody>
      </p:sp>
      <p:sp>
        <p:nvSpPr>
          <p:cNvPr id="52" name="Rectangle : coins arrondis 51">
            <a:extLst>
              <a:ext uri="{FF2B5EF4-FFF2-40B4-BE49-F238E27FC236}">
                <a16:creationId xmlns:a16="http://schemas.microsoft.com/office/drawing/2014/main" id="{8C65FC81-AC2B-5AAE-0562-D80E859C00C8}"/>
              </a:ext>
            </a:extLst>
          </p:cNvPr>
          <p:cNvSpPr/>
          <p:nvPr/>
        </p:nvSpPr>
        <p:spPr>
          <a:xfrm>
            <a:off x="7511742" y="1894550"/>
            <a:ext cx="2445584" cy="504151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rgbClr val="4F4E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latin typeface="Helvetica" pitchFamily="2" charset="0"/>
              </a:rPr>
              <a:t>Noms réalisateurs</a:t>
            </a:r>
          </a:p>
        </p:txBody>
      </p:sp>
      <p:sp>
        <p:nvSpPr>
          <p:cNvPr id="53" name="Rectangle : coins arrondis 52">
            <a:extLst>
              <a:ext uri="{FF2B5EF4-FFF2-40B4-BE49-F238E27FC236}">
                <a16:creationId xmlns:a16="http://schemas.microsoft.com/office/drawing/2014/main" id="{AF46AA30-5532-B501-8D82-7073EE82D54C}"/>
              </a:ext>
            </a:extLst>
          </p:cNvPr>
          <p:cNvSpPr/>
          <p:nvPr/>
        </p:nvSpPr>
        <p:spPr>
          <a:xfrm>
            <a:off x="10129572" y="1894550"/>
            <a:ext cx="1362371" cy="504151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rgbClr val="4F4E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latin typeface="Helvetica" pitchFamily="2" charset="0"/>
              </a:rPr>
              <a:t>Mots clés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C82B4CE2-EFBC-C778-1667-D4701B83A395}"/>
              </a:ext>
            </a:extLst>
          </p:cNvPr>
          <p:cNvSpPr txBox="1"/>
          <p:nvPr/>
        </p:nvSpPr>
        <p:spPr>
          <a:xfrm>
            <a:off x="1511996" y="2486528"/>
            <a:ext cx="900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FFFFFF"/>
                </a:solidFill>
                <a:latin typeface="Courier" pitchFamily="2" charset="0"/>
              </a:rPr>
              <a:t>1990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4E5C4ABD-8D10-322A-9844-94B61E0012DF}"/>
              </a:ext>
            </a:extLst>
          </p:cNvPr>
          <p:cNvSpPr txBox="1"/>
          <p:nvPr/>
        </p:nvSpPr>
        <p:spPr>
          <a:xfrm>
            <a:off x="2459617" y="2491670"/>
            <a:ext cx="14793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FFFFFF"/>
                </a:solidFill>
                <a:latin typeface="Courier" pitchFamily="2" charset="0"/>
              </a:rPr>
              <a:t>Nord Américain</a:t>
            </a:r>
          </a:p>
        </p:txBody>
      </p:sp>
      <p:sp>
        <p:nvSpPr>
          <p:cNvPr id="56" name="ZoneTexte 55">
            <a:extLst>
              <a:ext uri="{FF2B5EF4-FFF2-40B4-BE49-F238E27FC236}">
                <a16:creationId xmlns:a16="http://schemas.microsoft.com/office/drawing/2014/main" id="{BFB07369-BE8E-B9D0-8C27-9CCC29EE3C6B}"/>
              </a:ext>
            </a:extLst>
          </p:cNvPr>
          <p:cNvSpPr txBox="1"/>
          <p:nvPr/>
        </p:nvSpPr>
        <p:spPr>
          <a:xfrm>
            <a:off x="3961183" y="2486528"/>
            <a:ext cx="13696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FFFFFF"/>
                </a:solidFill>
                <a:latin typeface="Courier" pitchFamily="2" charset="0"/>
              </a:rPr>
              <a:t>Action</a:t>
            </a:r>
          </a:p>
          <a:p>
            <a:pPr algn="ctr"/>
            <a:r>
              <a:rPr lang="fr-FR" dirty="0">
                <a:solidFill>
                  <a:srgbClr val="FFFFFF"/>
                </a:solidFill>
                <a:latin typeface="Courier" pitchFamily="2" charset="0"/>
              </a:rPr>
              <a:t>Science- Fiction</a:t>
            </a:r>
          </a:p>
        </p:txBody>
      </p:sp>
      <p:sp>
        <p:nvSpPr>
          <p:cNvPr id="57" name="ZoneTexte 56">
            <a:extLst>
              <a:ext uri="{FF2B5EF4-FFF2-40B4-BE49-F238E27FC236}">
                <a16:creationId xmlns:a16="http://schemas.microsoft.com/office/drawing/2014/main" id="{28D47BFE-3D0F-82CC-6F1E-F2BD04EE865B}"/>
              </a:ext>
            </a:extLst>
          </p:cNvPr>
          <p:cNvSpPr txBox="1"/>
          <p:nvPr/>
        </p:nvSpPr>
        <p:spPr>
          <a:xfrm>
            <a:off x="5740057" y="2486528"/>
            <a:ext cx="15081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>
                <a:solidFill>
                  <a:srgbClr val="FFFFFF"/>
                </a:solidFill>
                <a:latin typeface="Courier" pitchFamily="2" charset="0"/>
              </a:rPr>
              <a:t>Keanu</a:t>
            </a:r>
            <a:r>
              <a:rPr lang="fr-FR" dirty="0">
                <a:solidFill>
                  <a:srgbClr val="FFFFFF"/>
                </a:solidFill>
                <a:latin typeface="Courier" pitchFamily="2" charset="0"/>
              </a:rPr>
              <a:t> Reeves, …</a:t>
            </a:r>
          </a:p>
        </p:txBody>
      </p:sp>
      <p:sp>
        <p:nvSpPr>
          <p:cNvPr id="58" name="ZoneTexte 57">
            <a:extLst>
              <a:ext uri="{FF2B5EF4-FFF2-40B4-BE49-F238E27FC236}">
                <a16:creationId xmlns:a16="http://schemas.microsoft.com/office/drawing/2014/main" id="{8359A44B-3382-AEBE-3A9E-BC431EE4349D}"/>
              </a:ext>
            </a:extLst>
          </p:cNvPr>
          <p:cNvSpPr txBox="1"/>
          <p:nvPr/>
        </p:nvSpPr>
        <p:spPr>
          <a:xfrm>
            <a:off x="7980444" y="2486528"/>
            <a:ext cx="15081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FFFFFF"/>
                </a:solidFill>
                <a:latin typeface="Courier" pitchFamily="2" charset="0"/>
              </a:rPr>
              <a:t>The </a:t>
            </a:r>
            <a:r>
              <a:rPr lang="fr-FR" dirty="0" err="1">
                <a:solidFill>
                  <a:srgbClr val="FFFFFF"/>
                </a:solidFill>
                <a:latin typeface="Courier" pitchFamily="2" charset="0"/>
              </a:rPr>
              <a:t>Wachowski</a:t>
            </a:r>
            <a:endParaRPr lang="fr-FR" dirty="0">
              <a:solidFill>
                <a:srgbClr val="FFFFFF"/>
              </a:solidFill>
              <a:latin typeface="Courier" pitchFamily="2" charset="0"/>
            </a:endParaRPr>
          </a:p>
        </p:txBody>
      </p:sp>
      <p:sp>
        <p:nvSpPr>
          <p:cNvPr id="59" name="ZoneTexte 58">
            <a:extLst>
              <a:ext uri="{FF2B5EF4-FFF2-40B4-BE49-F238E27FC236}">
                <a16:creationId xmlns:a16="http://schemas.microsoft.com/office/drawing/2014/main" id="{8AF2C9A0-F380-E751-EAB5-D54CC4E2DBB1}"/>
              </a:ext>
            </a:extLst>
          </p:cNvPr>
          <p:cNvSpPr txBox="1"/>
          <p:nvPr/>
        </p:nvSpPr>
        <p:spPr>
          <a:xfrm>
            <a:off x="10257623" y="2486528"/>
            <a:ext cx="11062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>
                <a:solidFill>
                  <a:srgbClr val="FFFFFF"/>
                </a:solidFill>
                <a:latin typeface="Courier" pitchFamily="2" charset="0"/>
              </a:rPr>
              <a:t>Saving</a:t>
            </a:r>
            <a:r>
              <a:rPr lang="fr-FR" dirty="0">
                <a:solidFill>
                  <a:srgbClr val="FFFFFF"/>
                </a:solidFill>
                <a:latin typeface="Courier" pitchFamily="2" charset="0"/>
              </a:rPr>
              <a:t> world,</a:t>
            </a:r>
          </a:p>
          <a:p>
            <a:pPr algn="ctr"/>
            <a:r>
              <a:rPr lang="fr-FR" dirty="0">
                <a:solidFill>
                  <a:srgbClr val="FFFFFF"/>
                </a:solidFill>
                <a:latin typeface="Courier" pitchFamily="2" charset="0"/>
              </a:rPr>
              <a:t>AI, …</a:t>
            </a:r>
          </a:p>
        </p:txBody>
      </p:sp>
      <p:pic>
        <p:nvPicPr>
          <p:cNvPr id="21" name="Graphique 20" descr="Programmeur avec un remplissage uni">
            <a:extLst>
              <a:ext uri="{FF2B5EF4-FFF2-40B4-BE49-F238E27FC236}">
                <a16:creationId xmlns:a16="http://schemas.microsoft.com/office/drawing/2014/main" id="{BF54AB16-9A59-FC3B-0C9A-87EB519868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1072" y="1041881"/>
            <a:ext cx="914400" cy="914400"/>
          </a:xfrm>
          <a:prstGeom prst="rect">
            <a:avLst/>
          </a:prstGeom>
        </p:spPr>
      </p:pic>
      <p:pic>
        <p:nvPicPr>
          <p:cNvPr id="26" name="Graphique 25" descr="Conception web avec un remplissage uni">
            <a:extLst>
              <a:ext uri="{FF2B5EF4-FFF2-40B4-BE49-F238E27FC236}">
                <a16:creationId xmlns:a16="http://schemas.microsoft.com/office/drawing/2014/main" id="{B3D20381-E6B1-0468-F015-B7AE70DF8A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208255" y="5442507"/>
            <a:ext cx="914400" cy="914400"/>
          </a:xfrm>
          <a:prstGeom prst="rect">
            <a:avLst/>
          </a:prstGeom>
        </p:spPr>
      </p:pic>
      <p:sp>
        <p:nvSpPr>
          <p:cNvPr id="27" name="ZoneTexte 26">
            <a:extLst>
              <a:ext uri="{FF2B5EF4-FFF2-40B4-BE49-F238E27FC236}">
                <a16:creationId xmlns:a16="http://schemas.microsoft.com/office/drawing/2014/main" id="{04204A65-DC05-5004-31C9-F94986C0835D}"/>
              </a:ext>
            </a:extLst>
          </p:cNvPr>
          <p:cNvSpPr txBox="1"/>
          <p:nvPr/>
        </p:nvSpPr>
        <p:spPr>
          <a:xfrm>
            <a:off x="1479889" y="1314415"/>
            <a:ext cx="2309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FFFFFF"/>
                </a:solidFill>
                <a:latin typeface="Courier" pitchFamily="2" charset="0"/>
              </a:rPr>
              <a:t>« The Matrix »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786CD284-4D88-C34F-65D7-73115E136CF9}"/>
              </a:ext>
            </a:extLst>
          </p:cNvPr>
          <p:cNvSpPr txBox="1"/>
          <p:nvPr/>
        </p:nvSpPr>
        <p:spPr>
          <a:xfrm>
            <a:off x="1148489" y="4126497"/>
            <a:ext cx="98950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FFFFFF"/>
                </a:solidFill>
                <a:latin typeface="Courier" pitchFamily="2" charset="0"/>
              </a:rPr>
              <a:t>1990 Nord Américain Action Science fiction None </a:t>
            </a:r>
            <a:r>
              <a:rPr lang="fr-FR" dirty="0" err="1">
                <a:solidFill>
                  <a:srgbClr val="FFFFFF"/>
                </a:solidFill>
                <a:latin typeface="Courier" pitchFamily="2" charset="0"/>
              </a:rPr>
              <a:t>Keanu</a:t>
            </a:r>
            <a:r>
              <a:rPr lang="fr-FR" dirty="0">
                <a:solidFill>
                  <a:srgbClr val="FFFFFF"/>
                </a:solidFill>
                <a:latin typeface="Courier" pitchFamily="2" charset="0"/>
              </a:rPr>
              <a:t> Reeves … </a:t>
            </a:r>
            <a:r>
              <a:rPr lang="fr-FR" dirty="0" err="1">
                <a:solidFill>
                  <a:srgbClr val="FFFFFF"/>
                </a:solidFill>
                <a:latin typeface="Courier" pitchFamily="2" charset="0"/>
              </a:rPr>
              <a:t>saving</a:t>
            </a:r>
            <a:r>
              <a:rPr lang="fr-FR" dirty="0">
                <a:solidFill>
                  <a:srgbClr val="FFFFFF"/>
                </a:solidFill>
                <a:latin typeface="Courier" pitchFamily="2" charset="0"/>
              </a:rPr>
              <a:t> world </a:t>
            </a:r>
            <a:r>
              <a:rPr lang="fr-FR" dirty="0" err="1">
                <a:solidFill>
                  <a:srgbClr val="FFFFFF"/>
                </a:solidFill>
                <a:latin typeface="Courier" pitchFamily="2" charset="0"/>
              </a:rPr>
              <a:t>artificial</a:t>
            </a:r>
            <a:r>
              <a:rPr lang="fr-FR" dirty="0">
                <a:solidFill>
                  <a:srgbClr val="FFFFFF"/>
                </a:solidFill>
                <a:latin typeface="Courier" pitchFamily="2" charset="0"/>
              </a:rPr>
              <a:t> intelligence man vs machine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2B078A17-07A5-9DBC-D550-3218605D7FC2}"/>
              </a:ext>
            </a:extLst>
          </p:cNvPr>
          <p:cNvSpPr txBox="1"/>
          <p:nvPr/>
        </p:nvSpPr>
        <p:spPr>
          <a:xfrm>
            <a:off x="5159869" y="5699652"/>
            <a:ext cx="31645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 err="1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Get</a:t>
            </a:r>
            <a:r>
              <a:rPr lang="fr-FR" sz="2000" b="1" dirty="0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 recommandations</a:t>
            </a:r>
          </a:p>
        </p:txBody>
      </p:sp>
      <p:cxnSp>
        <p:nvCxnSpPr>
          <p:cNvPr id="36" name="Connecteur droit avec flèche 35">
            <a:extLst>
              <a:ext uri="{FF2B5EF4-FFF2-40B4-BE49-F238E27FC236}">
                <a16:creationId xmlns:a16="http://schemas.microsoft.com/office/drawing/2014/main" id="{E2E97490-B6A7-5E23-A94B-4E66716872A1}"/>
              </a:ext>
            </a:extLst>
          </p:cNvPr>
          <p:cNvCxnSpPr/>
          <p:nvPr/>
        </p:nvCxnSpPr>
        <p:spPr>
          <a:xfrm>
            <a:off x="6096000" y="3485888"/>
            <a:ext cx="0" cy="443658"/>
          </a:xfrm>
          <a:prstGeom prst="straightConnector1">
            <a:avLst/>
          </a:prstGeom>
          <a:ln w="38100">
            <a:solidFill>
              <a:schemeClr val="bg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avec flèche 36">
            <a:extLst>
              <a:ext uri="{FF2B5EF4-FFF2-40B4-BE49-F238E27FC236}">
                <a16:creationId xmlns:a16="http://schemas.microsoft.com/office/drawing/2014/main" id="{2F67E571-4C71-F825-24FE-419D9976B33C}"/>
              </a:ext>
            </a:extLst>
          </p:cNvPr>
          <p:cNvCxnSpPr/>
          <p:nvPr/>
        </p:nvCxnSpPr>
        <p:spPr>
          <a:xfrm>
            <a:off x="6096000" y="4988469"/>
            <a:ext cx="0" cy="443658"/>
          </a:xfrm>
          <a:prstGeom prst="straightConnector1">
            <a:avLst/>
          </a:prstGeom>
          <a:ln w="38100">
            <a:solidFill>
              <a:schemeClr val="bg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ZoneTexte 50">
            <a:extLst>
              <a:ext uri="{FF2B5EF4-FFF2-40B4-BE49-F238E27FC236}">
                <a16:creationId xmlns:a16="http://schemas.microsoft.com/office/drawing/2014/main" id="{AEE8C1DB-53C4-F10D-580C-ED2B79448D46}"/>
              </a:ext>
            </a:extLst>
          </p:cNvPr>
          <p:cNvSpPr txBox="1"/>
          <p:nvPr/>
        </p:nvSpPr>
        <p:spPr>
          <a:xfrm>
            <a:off x="1925388" y="168827"/>
            <a:ext cx="64107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b="1" dirty="0">
                <a:solidFill>
                  <a:schemeClr val="bg2"/>
                </a:solidFill>
                <a:latin typeface="Helvetica" pitchFamily="2" charset="0"/>
                <a:cs typeface="Arial" panose="020B0604020202020204" pitchFamily="34" charset="0"/>
              </a:rPr>
              <a:t>Accueil</a:t>
            </a:r>
            <a:r>
              <a:rPr lang="fr-FR" sz="1200" dirty="0">
                <a:solidFill>
                  <a:schemeClr val="bg2"/>
                </a:solidFill>
                <a:latin typeface="Helvetica" pitchFamily="2" charset="0"/>
                <a:cs typeface="Arial" panose="020B0604020202020204" pitchFamily="34" charset="0"/>
              </a:rPr>
              <a:t>    Séries     Films    Nouveautés les plus regardées     Ma liste    Explorer par langue</a:t>
            </a:r>
          </a:p>
        </p:txBody>
      </p:sp>
      <p:sp>
        <p:nvSpPr>
          <p:cNvPr id="60" name="Graphique 13">
            <a:extLst>
              <a:ext uri="{FF2B5EF4-FFF2-40B4-BE49-F238E27FC236}">
                <a16:creationId xmlns:a16="http://schemas.microsoft.com/office/drawing/2014/main" id="{55F372AD-D264-FC63-5DD3-8FBA0EFCA0D0}"/>
              </a:ext>
            </a:extLst>
          </p:cNvPr>
          <p:cNvSpPr/>
          <p:nvPr/>
        </p:nvSpPr>
        <p:spPr>
          <a:xfrm rot="20650062">
            <a:off x="9072770" y="216805"/>
            <a:ext cx="181039" cy="181043"/>
          </a:xfrm>
          <a:custGeom>
            <a:avLst/>
            <a:gdLst>
              <a:gd name="connsiteX0" fmla="*/ 2857049 w 2891087"/>
              <a:gd name="connsiteY0" fmla="*/ 2652233 h 2891150"/>
              <a:gd name="connsiteX1" fmla="*/ 2075745 w 2891087"/>
              <a:gd name="connsiteY1" fmla="*/ 1870499 h 2891150"/>
              <a:gd name="connsiteX2" fmla="*/ 2075316 w 2891087"/>
              <a:gd name="connsiteY2" fmla="*/ 448276 h 2891150"/>
              <a:gd name="connsiteX3" fmla="*/ 448359 w 2891087"/>
              <a:gd name="connsiteY3" fmla="*/ 243976 h 2891150"/>
              <a:gd name="connsiteX4" fmla="*/ 243631 w 2891087"/>
              <a:gd name="connsiteY4" fmla="*/ 1871392 h 2891150"/>
              <a:gd name="connsiteX5" fmla="*/ 1871044 w 2891087"/>
              <a:gd name="connsiteY5" fmla="*/ 2075656 h 2891150"/>
              <a:gd name="connsiteX6" fmla="*/ 2651454 w 2891087"/>
              <a:gd name="connsiteY6" fmla="*/ 2856069 h 2891150"/>
              <a:gd name="connsiteX7" fmla="*/ 2840186 w 2891087"/>
              <a:gd name="connsiteY7" fmla="*/ 2856926 h 2891150"/>
              <a:gd name="connsiteX8" fmla="*/ 2857076 w 2891087"/>
              <a:gd name="connsiteY8" fmla="*/ 2652270 h 2891150"/>
              <a:gd name="connsiteX9" fmla="*/ 1159232 w 2891087"/>
              <a:gd name="connsiteY9" fmla="*/ 2028991 h 2891150"/>
              <a:gd name="connsiteX10" fmla="*/ 288974 w 2891087"/>
              <a:gd name="connsiteY10" fmla="*/ 1159160 h 2891150"/>
              <a:gd name="connsiteX11" fmla="*/ 1159232 w 2891087"/>
              <a:gd name="connsiteY11" fmla="*/ 289328 h 2891150"/>
              <a:gd name="connsiteX12" fmla="*/ 2029061 w 2891087"/>
              <a:gd name="connsiteY12" fmla="*/ 1159160 h 2891150"/>
              <a:gd name="connsiteX13" fmla="*/ 1159232 w 2891087"/>
              <a:gd name="connsiteY13" fmla="*/ 2028991 h 2891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891087" h="2891150">
                <a:moveTo>
                  <a:pt x="2857049" y="2652233"/>
                </a:moveTo>
                <a:lnTo>
                  <a:pt x="2075745" y="1870499"/>
                </a:lnTo>
                <a:cubicBezTo>
                  <a:pt x="2400525" y="1451985"/>
                  <a:pt x="2400096" y="866781"/>
                  <a:pt x="2075316" y="448276"/>
                </a:cubicBezTo>
                <a:cubicBezTo>
                  <a:pt x="1682703" y="-57477"/>
                  <a:pt x="953683" y="-149030"/>
                  <a:pt x="448359" y="243976"/>
                </a:cubicBezTo>
                <a:cubicBezTo>
                  <a:pt x="-57392" y="636589"/>
                  <a:pt x="-148945" y="1365156"/>
                  <a:pt x="243631" y="1871392"/>
                </a:cubicBezTo>
                <a:cubicBezTo>
                  <a:pt x="636672" y="2377146"/>
                  <a:pt x="1365720" y="2468699"/>
                  <a:pt x="1871044" y="2075656"/>
                </a:cubicBezTo>
                <a:lnTo>
                  <a:pt x="2651454" y="2856069"/>
                </a:lnTo>
                <a:cubicBezTo>
                  <a:pt x="2705424" y="2902269"/>
                  <a:pt x="2785760" y="2903126"/>
                  <a:pt x="2840186" y="2856926"/>
                </a:cubicBezTo>
                <a:cubicBezTo>
                  <a:pt x="2900677" y="2805162"/>
                  <a:pt x="2908447" y="2713573"/>
                  <a:pt x="2857076" y="2652270"/>
                </a:cubicBezTo>
                <a:close/>
                <a:moveTo>
                  <a:pt x="1159232" y="2028991"/>
                </a:moveTo>
                <a:cubicBezTo>
                  <a:pt x="678951" y="2028991"/>
                  <a:pt x="288974" y="1639870"/>
                  <a:pt x="288974" y="1159160"/>
                </a:cubicBezTo>
                <a:cubicBezTo>
                  <a:pt x="288974" y="679343"/>
                  <a:pt x="678559" y="289328"/>
                  <a:pt x="1159232" y="289328"/>
                </a:cubicBezTo>
                <a:cubicBezTo>
                  <a:pt x="1639941" y="289328"/>
                  <a:pt x="2029061" y="678914"/>
                  <a:pt x="2029061" y="1159160"/>
                </a:cubicBezTo>
                <a:cubicBezTo>
                  <a:pt x="2029097" y="1639870"/>
                  <a:pt x="1639512" y="2028991"/>
                  <a:pt x="1159232" y="2028991"/>
                </a:cubicBezTo>
                <a:close/>
              </a:path>
            </a:pathLst>
          </a:custGeom>
          <a:solidFill>
            <a:schemeClr val="bg1"/>
          </a:solidFill>
          <a:ln w="12700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fr-FR"/>
          </a:p>
        </p:txBody>
      </p:sp>
      <p:sp>
        <p:nvSpPr>
          <p:cNvPr id="61" name="ZoneTexte 60">
            <a:extLst>
              <a:ext uri="{FF2B5EF4-FFF2-40B4-BE49-F238E27FC236}">
                <a16:creationId xmlns:a16="http://schemas.microsoft.com/office/drawing/2014/main" id="{C673F0A1-D2F5-718B-79FB-E20B308F2A9F}"/>
              </a:ext>
            </a:extLst>
          </p:cNvPr>
          <p:cNvSpPr txBox="1"/>
          <p:nvPr/>
        </p:nvSpPr>
        <p:spPr>
          <a:xfrm>
            <a:off x="9344928" y="168827"/>
            <a:ext cx="14558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>
                <a:solidFill>
                  <a:schemeClr val="bg2"/>
                </a:solidFill>
                <a:latin typeface="Helvetica" pitchFamily="2" charset="0"/>
                <a:cs typeface="Arial" panose="020B0604020202020204" pitchFamily="34" charset="0"/>
              </a:rPr>
              <a:t>DIRECT Jeunesse</a:t>
            </a:r>
          </a:p>
        </p:txBody>
      </p:sp>
      <p:sp>
        <p:nvSpPr>
          <p:cNvPr id="62" name="Graphique 17">
            <a:extLst>
              <a:ext uri="{FF2B5EF4-FFF2-40B4-BE49-F238E27FC236}">
                <a16:creationId xmlns:a16="http://schemas.microsoft.com/office/drawing/2014/main" id="{C21004AB-0BAD-4236-D464-938B313C1B59}"/>
              </a:ext>
            </a:extLst>
          </p:cNvPr>
          <p:cNvSpPr/>
          <p:nvPr/>
        </p:nvSpPr>
        <p:spPr>
          <a:xfrm flipH="1">
            <a:off x="10884339" y="203914"/>
            <a:ext cx="166761" cy="206824"/>
          </a:xfrm>
          <a:custGeom>
            <a:avLst/>
            <a:gdLst>
              <a:gd name="connsiteX0" fmla="*/ 3175543 w 3175542"/>
              <a:gd name="connsiteY0" fmla="*/ 3157586 h 4137806"/>
              <a:gd name="connsiteX1" fmla="*/ 3175543 w 3175542"/>
              <a:gd name="connsiteY1" fmla="*/ 2821873 h 4137806"/>
              <a:gd name="connsiteX2" fmla="*/ 2786853 w 3175542"/>
              <a:gd name="connsiteY2" fmla="*/ 2493318 h 4137806"/>
              <a:gd name="connsiteX3" fmla="*/ 2786853 w 3175542"/>
              <a:gd name="connsiteY3" fmla="*/ 1519427 h 4137806"/>
              <a:gd name="connsiteX4" fmla="*/ 1971278 w 3175542"/>
              <a:gd name="connsiteY4" fmla="*/ 571983 h 4137806"/>
              <a:gd name="connsiteX5" fmla="*/ 1971278 w 3175542"/>
              <a:gd name="connsiteY5" fmla="*/ 295867 h 4137806"/>
              <a:gd name="connsiteX6" fmla="*/ 1204266 w 3175542"/>
              <a:gd name="connsiteY6" fmla="*/ 295867 h 4137806"/>
              <a:gd name="connsiteX7" fmla="*/ 1204266 w 3175542"/>
              <a:gd name="connsiteY7" fmla="*/ 571983 h 4137806"/>
              <a:gd name="connsiteX8" fmla="*/ 388691 w 3175542"/>
              <a:gd name="connsiteY8" fmla="*/ 1519427 h 4137806"/>
              <a:gd name="connsiteX9" fmla="*/ 388691 w 3175542"/>
              <a:gd name="connsiteY9" fmla="*/ 2493318 h 4137806"/>
              <a:gd name="connsiteX10" fmla="*/ 0 w 3175542"/>
              <a:gd name="connsiteY10" fmla="*/ 2821873 h 4137806"/>
              <a:gd name="connsiteX11" fmla="*/ 0 w 3175542"/>
              <a:gd name="connsiteY11" fmla="*/ 3157586 h 4137806"/>
              <a:gd name="connsiteX12" fmla="*/ 2057012 w 3175542"/>
              <a:gd name="connsiteY12" fmla="*/ 3393203 h 4137806"/>
              <a:gd name="connsiteX13" fmla="*/ 2107882 w 3175542"/>
              <a:gd name="connsiteY13" fmla="*/ 3617738 h 4137806"/>
              <a:gd name="connsiteX14" fmla="*/ 1587776 w 3175542"/>
              <a:gd name="connsiteY14" fmla="*/ 4137806 h 4137806"/>
              <a:gd name="connsiteX15" fmla="*/ 1067671 w 3175542"/>
              <a:gd name="connsiteY15" fmla="*/ 3617738 h 4137806"/>
              <a:gd name="connsiteX16" fmla="*/ 1118540 w 3175542"/>
              <a:gd name="connsiteY16" fmla="*/ 3393203 h 4137806"/>
              <a:gd name="connsiteX17" fmla="*/ 2057048 w 3175542"/>
              <a:gd name="connsiteY17" fmla="*/ 3393203 h 4137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175542" h="4137806">
                <a:moveTo>
                  <a:pt x="3175543" y="3157586"/>
                </a:moveTo>
                <a:lnTo>
                  <a:pt x="3175543" y="2821873"/>
                </a:lnTo>
                <a:lnTo>
                  <a:pt x="2786853" y="2493318"/>
                </a:lnTo>
                <a:lnTo>
                  <a:pt x="2786853" y="1519427"/>
                </a:lnTo>
                <a:cubicBezTo>
                  <a:pt x="2786853" y="1085212"/>
                  <a:pt x="2382740" y="658046"/>
                  <a:pt x="1971278" y="571983"/>
                </a:cubicBezTo>
                <a:lnTo>
                  <a:pt x="1971278" y="295867"/>
                </a:lnTo>
                <a:cubicBezTo>
                  <a:pt x="1973740" y="-90188"/>
                  <a:pt x="1206865" y="-106968"/>
                  <a:pt x="1204266" y="295867"/>
                </a:cubicBezTo>
                <a:lnTo>
                  <a:pt x="1204266" y="571983"/>
                </a:lnTo>
                <a:cubicBezTo>
                  <a:pt x="792812" y="658082"/>
                  <a:pt x="388691" y="1085248"/>
                  <a:pt x="388691" y="1519427"/>
                </a:cubicBezTo>
                <a:lnTo>
                  <a:pt x="388691" y="2493318"/>
                </a:lnTo>
                <a:lnTo>
                  <a:pt x="0" y="2821873"/>
                </a:lnTo>
                <a:lnTo>
                  <a:pt x="0" y="3157586"/>
                </a:lnTo>
                <a:close/>
                <a:moveTo>
                  <a:pt x="2057012" y="3393203"/>
                </a:moveTo>
                <a:cubicBezTo>
                  <a:pt x="2089606" y="3461135"/>
                  <a:pt x="2107882" y="3537303"/>
                  <a:pt x="2107882" y="3617738"/>
                </a:cubicBezTo>
                <a:cubicBezTo>
                  <a:pt x="2107882" y="3904935"/>
                  <a:pt x="1875010" y="4137806"/>
                  <a:pt x="1587776" y="4137806"/>
                </a:cubicBezTo>
                <a:cubicBezTo>
                  <a:pt x="1300542" y="4137806"/>
                  <a:pt x="1067671" y="3904935"/>
                  <a:pt x="1067671" y="3617738"/>
                </a:cubicBezTo>
                <a:cubicBezTo>
                  <a:pt x="1067671" y="3537303"/>
                  <a:pt x="1085947" y="3461135"/>
                  <a:pt x="1118540" y="3393203"/>
                </a:cubicBezTo>
                <a:lnTo>
                  <a:pt x="2057048" y="3393203"/>
                </a:lnTo>
                <a:close/>
              </a:path>
            </a:pathLst>
          </a:custGeom>
          <a:solidFill>
            <a:schemeClr val="bg1"/>
          </a:solidFill>
          <a:ln w="5016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fr-FR"/>
          </a:p>
        </p:txBody>
      </p:sp>
      <p:grpSp>
        <p:nvGrpSpPr>
          <p:cNvPr id="63" name="Groupe 62">
            <a:extLst>
              <a:ext uri="{FF2B5EF4-FFF2-40B4-BE49-F238E27FC236}">
                <a16:creationId xmlns:a16="http://schemas.microsoft.com/office/drawing/2014/main" id="{E1FD6553-9E14-E220-71EC-EBD39CBE3F98}"/>
              </a:ext>
            </a:extLst>
          </p:cNvPr>
          <p:cNvGrpSpPr/>
          <p:nvPr/>
        </p:nvGrpSpPr>
        <p:grpSpPr>
          <a:xfrm>
            <a:off x="10993775" y="103436"/>
            <a:ext cx="195066" cy="253447"/>
            <a:chOff x="10949060" y="478792"/>
            <a:chExt cx="195427" cy="253916"/>
          </a:xfrm>
        </p:grpSpPr>
        <p:sp>
          <p:nvSpPr>
            <p:cNvPr id="3072" name="Ellipse 3071">
              <a:extLst>
                <a:ext uri="{FF2B5EF4-FFF2-40B4-BE49-F238E27FC236}">
                  <a16:creationId xmlns:a16="http://schemas.microsoft.com/office/drawing/2014/main" id="{CD8B8BB8-332D-B3DB-71B9-19D6138957D1}"/>
                </a:ext>
              </a:extLst>
            </p:cNvPr>
            <p:cNvSpPr/>
            <p:nvPr/>
          </p:nvSpPr>
          <p:spPr>
            <a:xfrm>
              <a:off x="10977727" y="522370"/>
              <a:ext cx="166760" cy="166760"/>
            </a:xfrm>
            <a:prstGeom prst="ellipse">
              <a:avLst/>
            </a:prstGeom>
            <a:solidFill>
              <a:srgbClr val="B9090B"/>
            </a:solidFill>
            <a:ln>
              <a:solidFill>
                <a:srgbClr val="B9090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073" name="ZoneTexte 3072">
              <a:extLst>
                <a:ext uri="{FF2B5EF4-FFF2-40B4-BE49-F238E27FC236}">
                  <a16:creationId xmlns:a16="http://schemas.microsoft.com/office/drawing/2014/main" id="{D3AF4138-F1D8-848E-2590-5F5EC2ACE3AE}"/>
                </a:ext>
              </a:extLst>
            </p:cNvPr>
            <p:cNvSpPr txBox="1"/>
            <p:nvPr/>
          </p:nvSpPr>
          <p:spPr>
            <a:xfrm>
              <a:off x="10949060" y="478792"/>
              <a:ext cx="155653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050" dirty="0">
                  <a:solidFill>
                    <a:schemeClr val="bg2"/>
                  </a:solidFill>
                </a:rPr>
                <a:t>3</a:t>
              </a:r>
            </a:p>
          </p:txBody>
        </p:sp>
      </p:grpSp>
      <p:pic>
        <p:nvPicPr>
          <p:cNvPr id="3075" name="Picture 2">
            <a:extLst>
              <a:ext uri="{FF2B5EF4-FFF2-40B4-BE49-F238E27FC236}">
                <a16:creationId xmlns:a16="http://schemas.microsoft.com/office/drawing/2014/main" id="{D28226F7-8F80-2811-A79F-04CE0DD963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0399" y="168826"/>
            <a:ext cx="277000" cy="277000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Graphique 3076" descr="Jouer avec un remplissage uni">
            <a:extLst>
              <a:ext uri="{FF2B5EF4-FFF2-40B4-BE49-F238E27FC236}">
                <a16:creationId xmlns:a16="http://schemas.microsoft.com/office/drawing/2014/main" id="{DC809254-0612-3554-BC7B-850BD94A3DE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5400000" flipV="1">
            <a:off x="11805037" y="204033"/>
            <a:ext cx="127693" cy="127693"/>
          </a:xfrm>
          <a:prstGeom prst="rect">
            <a:avLst/>
          </a:prstGeom>
        </p:spPr>
      </p:pic>
      <p:sp>
        <p:nvSpPr>
          <p:cNvPr id="3078" name="TextBox OUT">
            <a:extLst>
              <a:ext uri="{FF2B5EF4-FFF2-40B4-BE49-F238E27FC236}">
                <a16:creationId xmlns:a16="http://schemas.microsoft.com/office/drawing/2014/main" id="{2F5C0378-2469-CC2B-169F-C0FBEE81867F}"/>
              </a:ext>
            </a:extLst>
          </p:cNvPr>
          <p:cNvSpPr txBox="1"/>
          <p:nvPr/>
        </p:nvSpPr>
        <p:spPr>
          <a:xfrm>
            <a:off x="290919" y="165991"/>
            <a:ext cx="999694" cy="337604"/>
          </a:xfrm>
          <a:prstGeom prst="rect">
            <a:avLst/>
          </a:prstGeom>
          <a:noFill/>
        </p:spPr>
        <p:txBody>
          <a:bodyPr wrap="none" rtlCol="0">
            <a:prstTxWarp prst="textDeflateBottom">
              <a:avLst>
                <a:gd name="adj" fmla="val 85369"/>
              </a:avLst>
            </a:prstTxWarp>
            <a:spAutoFit/>
            <a:scene3d>
              <a:camera prst="orthographicFront"/>
              <a:lightRig rig="contrasting" dir="t"/>
            </a:scene3d>
            <a:sp3d/>
          </a:bodyPr>
          <a:lstStyle/>
          <a:p>
            <a:r>
              <a:rPr lang="id-ID" sz="10000" b="1" dirty="0">
                <a:solidFill>
                  <a:srgbClr val="E60914"/>
                </a:solidFill>
                <a:latin typeface="Bebas Neue" panose="020B0606020202050201" pitchFamily="34" charset="0"/>
              </a:rPr>
              <a:t>Jumycorp</a:t>
            </a:r>
          </a:p>
        </p:txBody>
      </p:sp>
      <p:sp>
        <p:nvSpPr>
          <p:cNvPr id="3079" name="ZoneTexte 3078">
            <a:extLst>
              <a:ext uri="{FF2B5EF4-FFF2-40B4-BE49-F238E27FC236}">
                <a16:creationId xmlns:a16="http://schemas.microsoft.com/office/drawing/2014/main" id="{B49272CC-3AD8-3865-A7F1-E2D3448BD973}"/>
              </a:ext>
            </a:extLst>
          </p:cNvPr>
          <p:cNvSpPr txBox="1"/>
          <p:nvPr/>
        </p:nvSpPr>
        <p:spPr>
          <a:xfrm>
            <a:off x="6326377" y="5011892"/>
            <a:ext cx="2324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>
                <a:solidFill>
                  <a:schemeClr val="bg1">
                    <a:lumMod val="85000"/>
                  </a:schemeClr>
                </a:solidFill>
                <a:latin typeface="Zector" panose="02000503000000000000" pitchFamily="2" charset="0"/>
                <a:ea typeface="Zector" panose="02000503000000000000" pitchFamily="2" charset="0"/>
              </a:rPr>
              <a:t>Cosine</a:t>
            </a:r>
            <a:r>
              <a:rPr lang="fr-FR" dirty="0">
                <a:solidFill>
                  <a:schemeClr val="bg1">
                    <a:lumMod val="85000"/>
                  </a:schemeClr>
                </a:solidFill>
                <a:latin typeface="Zector" panose="02000503000000000000" pitchFamily="2" charset="0"/>
                <a:ea typeface="Zector" panose="02000503000000000000" pitchFamily="2" charset="0"/>
              </a:rPr>
              <a:t> </a:t>
            </a:r>
            <a:r>
              <a:rPr lang="fr-FR" dirty="0" err="1">
                <a:solidFill>
                  <a:schemeClr val="bg1">
                    <a:lumMod val="85000"/>
                  </a:schemeClr>
                </a:solidFill>
                <a:latin typeface="Zector" panose="02000503000000000000" pitchFamily="2" charset="0"/>
                <a:ea typeface="Zector" panose="02000503000000000000" pitchFamily="2" charset="0"/>
              </a:rPr>
              <a:t>similarity</a:t>
            </a:r>
            <a:endParaRPr lang="fr-FR" dirty="0">
              <a:solidFill>
                <a:schemeClr val="bg1">
                  <a:lumMod val="85000"/>
                </a:schemeClr>
              </a:solidFill>
              <a:latin typeface="Zector" panose="02000503000000000000" pitchFamily="2" charset="0"/>
              <a:ea typeface="Zector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4123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4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4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4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4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400" tmFilter="0,0; .5, 1; 1, 1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0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41" grpId="0" animBg="1"/>
      <p:bldP spid="48" grpId="0" animBg="1"/>
      <p:bldP spid="50" grpId="0" animBg="1"/>
      <p:bldP spid="52" grpId="0" animBg="1"/>
      <p:bldP spid="53" grpId="0" animBg="1"/>
      <p:bldP spid="54" grpId="0"/>
      <p:bldP spid="55" grpId="0"/>
      <p:bldP spid="56" grpId="0"/>
      <p:bldP spid="57" grpId="0"/>
      <p:bldP spid="58" grpId="0"/>
      <p:bldP spid="59" grpId="0"/>
      <p:bldP spid="29" grpId="0"/>
      <p:bldP spid="31" grpId="0"/>
      <p:bldP spid="307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atrix Trailer HD (1999).mp4" descr="Matrix Trailer HD (1999).mp4">
            <a:hlinkClick r:id="" action="ppaction://media"/>
            <a:extLst>
              <a:ext uri="{FF2B5EF4-FFF2-40B4-BE49-F238E27FC236}">
                <a16:creationId xmlns:a16="http://schemas.microsoft.com/office/drawing/2014/main" id="{BB9DDA0A-E44A-2952-2346-0E0E2D9C0C18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27932.9636"/>
                </p14:media>
              </p:ext>
            </p:extLst>
          </p:nvPr>
        </p:nvPicPr>
        <p:blipFill rotWithShape="1">
          <a:blip r:embed="rId5"/>
          <a:srcRect t="11392" b="11561"/>
          <a:stretch>
            <a:fillRect/>
          </a:stretch>
        </p:blipFill>
        <p:spPr>
          <a:xfrm>
            <a:off x="4519938" y="862484"/>
            <a:ext cx="7068961" cy="3063614"/>
          </a:xfrm>
          <a:prstGeom prst="rect">
            <a:avLst/>
          </a:prstGeom>
          <a:effectLst>
            <a:reflection blurRad="6350" stA="52000" endA="300" endPos="35000" dir="5400000" sy="-100000" algn="bl" rotWithShape="0"/>
            <a:softEdge rad="63500"/>
          </a:effectLst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AF8E37A1-561F-0A46-F3B3-84BF80D4E223}"/>
              </a:ext>
            </a:extLst>
          </p:cNvPr>
          <p:cNvSpPr txBox="1"/>
          <p:nvPr/>
        </p:nvSpPr>
        <p:spPr>
          <a:xfrm>
            <a:off x="1925388" y="168827"/>
            <a:ext cx="64107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b="1" dirty="0">
                <a:solidFill>
                  <a:schemeClr val="bg2"/>
                </a:solidFill>
                <a:latin typeface="Helvetica" pitchFamily="2" charset="0"/>
                <a:cs typeface="Arial" panose="020B0604020202020204" pitchFamily="34" charset="0"/>
              </a:rPr>
              <a:t>Accueil</a:t>
            </a:r>
            <a:r>
              <a:rPr lang="fr-FR" sz="1200" dirty="0">
                <a:solidFill>
                  <a:schemeClr val="bg2"/>
                </a:solidFill>
                <a:latin typeface="Helvetica" pitchFamily="2" charset="0"/>
                <a:cs typeface="Arial" panose="020B0604020202020204" pitchFamily="34" charset="0"/>
              </a:rPr>
              <a:t>    Séries     Films    Nouveautés les plus regardées     Ma liste    Explorer par langue</a:t>
            </a:r>
          </a:p>
        </p:txBody>
      </p:sp>
      <p:sp>
        <p:nvSpPr>
          <p:cNvPr id="15" name="Graphique 13">
            <a:extLst>
              <a:ext uri="{FF2B5EF4-FFF2-40B4-BE49-F238E27FC236}">
                <a16:creationId xmlns:a16="http://schemas.microsoft.com/office/drawing/2014/main" id="{66FE5F98-1D52-F4CB-0633-783F4E000CFE}"/>
              </a:ext>
            </a:extLst>
          </p:cNvPr>
          <p:cNvSpPr/>
          <p:nvPr/>
        </p:nvSpPr>
        <p:spPr>
          <a:xfrm rot="20650062">
            <a:off x="9072770" y="216805"/>
            <a:ext cx="181039" cy="181043"/>
          </a:xfrm>
          <a:custGeom>
            <a:avLst/>
            <a:gdLst>
              <a:gd name="connsiteX0" fmla="*/ 2857049 w 2891087"/>
              <a:gd name="connsiteY0" fmla="*/ 2652233 h 2891150"/>
              <a:gd name="connsiteX1" fmla="*/ 2075745 w 2891087"/>
              <a:gd name="connsiteY1" fmla="*/ 1870499 h 2891150"/>
              <a:gd name="connsiteX2" fmla="*/ 2075316 w 2891087"/>
              <a:gd name="connsiteY2" fmla="*/ 448276 h 2891150"/>
              <a:gd name="connsiteX3" fmla="*/ 448359 w 2891087"/>
              <a:gd name="connsiteY3" fmla="*/ 243976 h 2891150"/>
              <a:gd name="connsiteX4" fmla="*/ 243631 w 2891087"/>
              <a:gd name="connsiteY4" fmla="*/ 1871392 h 2891150"/>
              <a:gd name="connsiteX5" fmla="*/ 1871044 w 2891087"/>
              <a:gd name="connsiteY5" fmla="*/ 2075656 h 2891150"/>
              <a:gd name="connsiteX6" fmla="*/ 2651454 w 2891087"/>
              <a:gd name="connsiteY6" fmla="*/ 2856069 h 2891150"/>
              <a:gd name="connsiteX7" fmla="*/ 2840186 w 2891087"/>
              <a:gd name="connsiteY7" fmla="*/ 2856926 h 2891150"/>
              <a:gd name="connsiteX8" fmla="*/ 2857076 w 2891087"/>
              <a:gd name="connsiteY8" fmla="*/ 2652270 h 2891150"/>
              <a:gd name="connsiteX9" fmla="*/ 1159232 w 2891087"/>
              <a:gd name="connsiteY9" fmla="*/ 2028991 h 2891150"/>
              <a:gd name="connsiteX10" fmla="*/ 288974 w 2891087"/>
              <a:gd name="connsiteY10" fmla="*/ 1159160 h 2891150"/>
              <a:gd name="connsiteX11" fmla="*/ 1159232 w 2891087"/>
              <a:gd name="connsiteY11" fmla="*/ 289328 h 2891150"/>
              <a:gd name="connsiteX12" fmla="*/ 2029061 w 2891087"/>
              <a:gd name="connsiteY12" fmla="*/ 1159160 h 2891150"/>
              <a:gd name="connsiteX13" fmla="*/ 1159232 w 2891087"/>
              <a:gd name="connsiteY13" fmla="*/ 2028991 h 2891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891087" h="2891150">
                <a:moveTo>
                  <a:pt x="2857049" y="2652233"/>
                </a:moveTo>
                <a:lnTo>
                  <a:pt x="2075745" y="1870499"/>
                </a:lnTo>
                <a:cubicBezTo>
                  <a:pt x="2400525" y="1451985"/>
                  <a:pt x="2400096" y="866781"/>
                  <a:pt x="2075316" y="448276"/>
                </a:cubicBezTo>
                <a:cubicBezTo>
                  <a:pt x="1682703" y="-57477"/>
                  <a:pt x="953683" y="-149030"/>
                  <a:pt x="448359" y="243976"/>
                </a:cubicBezTo>
                <a:cubicBezTo>
                  <a:pt x="-57392" y="636589"/>
                  <a:pt x="-148945" y="1365156"/>
                  <a:pt x="243631" y="1871392"/>
                </a:cubicBezTo>
                <a:cubicBezTo>
                  <a:pt x="636672" y="2377146"/>
                  <a:pt x="1365720" y="2468699"/>
                  <a:pt x="1871044" y="2075656"/>
                </a:cubicBezTo>
                <a:lnTo>
                  <a:pt x="2651454" y="2856069"/>
                </a:lnTo>
                <a:cubicBezTo>
                  <a:pt x="2705424" y="2902269"/>
                  <a:pt x="2785760" y="2903126"/>
                  <a:pt x="2840186" y="2856926"/>
                </a:cubicBezTo>
                <a:cubicBezTo>
                  <a:pt x="2900677" y="2805162"/>
                  <a:pt x="2908447" y="2713573"/>
                  <a:pt x="2857076" y="2652270"/>
                </a:cubicBezTo>
                <a:close/>
                <a:moveTo>
                  <a:pt x="1159232" y="2028991"/>
                </a:moveTo>
                <a:cubicBezTo>
                  <a:pt x="678951" y="2028991"/>
                  <a:pt x="288974" y="1639870"/>
                  <a:pt x="288974" y="1159160"/>
                </a:cubicBezTo>
                <a:cubicBezTo>
                  <a:pt x="288974" y="679343"/>
                  <a:pt x="678559" y="289328"/>
                  <a:pt x="1159232" y="289328"/>
                </a:cubicBezTo>
                <a:cubicBezTo>
                  <a:pt x="1639941" y="289328"/>
                  <a:pt x="2029061" y="678914"/>
                  <a:pt x="2029061" y="1159160"/>
                </a:cubicBezTo>
                <a:cubicBezTo>
                  <a:pt x="2029097" y="1639870"/>
                  <a:pt x="1639512" y="2028991"/>
                  <a:pt x="1159232" y="2028991"/>
                </a:cubicBezTo>
                <a:close/>
              </a:path>
            </a:pathLst>
          </a:custGeom>
          <a:solidFill>
            <a:schemeClr val="bg1"/>
          </a:solidFill>
          <a:ln w="12700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fr-FR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9F6CDBC2-80CC-CB9C-DB34-BB59E50763B8}"/>
              </a:ext>
            </a:extLst>
          </p:cNvPr>
          <p:cNvSpPr txBox="1"/>
          <p:nvPr/>
        </p:nvSpPr>
        <p:spPr>
          <a:xfrm>
            <a:off x="9344928" y="168827"/>
            <a:ext cx="14558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>
                <a:solidFill>
                  <a:schemeClr val="bg2"/>
                </a:solidFill>
                <a:latin typeface="Helvetica" pitchFamily="2" charset="0"/>
                <a:cs typeface="Arial" panose="020B0604020202020204" pitchFamily="34" charset="0"/>
              </a:rPr>
              <a:t>DIRECT Jeunesse</a:t>
            </a:r>
          </a:p>
        </p:txBody>
      </p:sp>
      <p:sp>
        <p:nvSpPr>
          <p:cNvPr id="19" name="Graphique 17">
            <a:extLst>
              <a:ext uri="{FF2B5EF4-FFF2-40B4-BE49-F238E27FC236}">
                <a16:creationId xmlns:a16="http://schemas.microsoft.com/office/drawing/2014/main" id="{2278600F-7C9F-8CF1-491C-31250D4CB94E}"/>
              </a:ext>
            </a:extLst>
          </p:cNvPr>
          <p:cNvSpPr/>
          <p:nvPr/>
        </p:nvSpPr>
        <p:spPr>
          <a:xfrm flipH="1">
            <a:off x="10884339" y="203914"/>
            <a:ext cx="166761" cy="206824"/>
          </a:xfrm>
          <a:custGeom>
            <a:avLst/>
            <a:gdLst>
              <a:gd name="connsiteX0" fmla="*/ 3175543 w 3175542"/>
              <a:gd name="connsiteY0" fmla="*/ 3157586 h 4137806"/>
              <a:gd name="connsiteX1" fmla="*/ 3175543 w 3175542"/>
              <a:gd name="connsiteY1" fmla="*/ 2821873 h 4137806"/>
              <a:gd name="connsiteX2" fmla="*/ 2786853 w 3175542"/>
              <a:gd name="connsiteY2" fmla="*/ 2493318 h 4137806"/>
              <a:gd name="connsiteX3" fmla="*/ 2786853 w 3175542"/>
              <a:gd name="connsiteY3" fmla="*/ 1519427 h 4137806"/>
              <a:gd name="connsiteX4" fmla="*/ 1971278 w 3175542"/>
              <a:gd name="connsiteY4" fmla="*/ 571983 h 4137806"/>
              <a:gd name="connsiteX5" fmla="*/ 1971278 w 3175542"/>
              <a:gd name="connsiteY5" fmla="*/ 295867 h 4137806"/>
              <a:gd name="connsiteX6" fmla="*/ 1204266 w 3175542"/>
              <a:gd name="connsiteY6" fmla="*/ 295867 h 4137806"/>
              <a:gd name="connsiteX7" fmla="*/ 1204266 w 3175542"/>
              <a:gd name="connsiteY7" fmla="*/ 571983 h 4137806"/>
              <a:gd name="connsiteX8" fmla="*/ 388691 w 3175542"/>
              <a:gd name="connsiteY8" fmla="*/ 1519427 h 4137806"/>
              <a:gd name="connsiteX9" fmla="*/ 388691 w 3175542"/>
              <a:gd name="connsiteY9" fmla="*/ 2493318 h 4137806"/>
              <a:gd name="connsiteX10" fmla="*/ 0 w 3175542"/>
              <a:gd name="connsiteY10" fmla="*/ 2821873 h 4137806"/>
              <a:gd name="connsiteX11" fmla="*/ 0 w 3175542"/>
              <a:gd name="connsiteY11" fmla="*/ 3157586 h 4137806"/>
              <a:gd name="connsiteX12" fmla="*/ 2057012 w 3175542"/>
              <a:gd name="connsiteY12" fmla="*/ 3393203 h 4137806"/>
              <a:gd name="connsiteX13" fmla="*/ 2107882 w 3175542"/>
              <a:gd name="connsiteY13" fmla="*/ 3617738 h 4137806"/>
              <a:gd name="connsiteX14" fmla="*/ 1587776 w 3175542"/>
              <a:gd name="connsiteY14" fmla="*/ 4137806 h 4137806"/>
              <a:gd name="connsiteX15" fmla="*/ 1067671 w 3175542"/>
              <a:gd name="connsiteY15" fmla="*/ 3617738 h 4137806"/>
              <a:gd name="connsiteX16" fmla="*/ 1118540 w 3175542"/>
              <a:gd name="connsiteY16" fmla="*/ 3393203 h 4137806"/>
              <a:gd name="connsiteX17" fmla="*/ 2057048 w 3175542"/>
              <a:gd name="connsiteY17" fmla="*/ 3393203 h 4137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175542" h="4137806">
                <a:moveTo>
                  <a:pt x="3175543" y="3157586"/>
                </a:moveTo>
                <a:lnTo>
                  <a:pt x="3175543" y="2821873"/>
                </a:lnTo>
                <a:lnTo>
                  <a:pt x="2786853" y="2493318"/>
                </a:lnTo>
                <a:lnTo>
                  <a:pt x="2786853" y="1519427"/>
                </a:lnTo>
                <a:cubicBezTo>
                  <a:pt x="2786853" y="1085212"/>
                  <a:pt x="2382740" y="658046"/>
                  <a:pt x="1971278" y="571983"/>
                </a:cubicBezTo>
                <a:lnTo>
                  <a:pt x="1971278" y="295867"/>
                </a:lnTo>
                <a:cubicBezTo>
                  <a:pt x="1973740" y="-90188"/>
                  <a:pt x="1206865" y="-106968"/>
                  <a:pt x="1204266" y="295867"/>
                </a:cubicBezTo>
                <a:lnTo>
                  <a:pt x="1204266" y="571983"/>
                </a:lnTo>
                <a:cubicBezTo>
                  <a:pt x="792812" y="658082"/>
                  <a:pt x="388691" y="1085248"/>
                  <a:pt x="388691" y="1519427"/>
                </a:cubicBezTo>
                <a:lnTo>
                  <a:pt x="388691" y="2493318"/>
                </a:lnTo>
                <a:lnTo>
                  <a:pt x="0" y="2821873"/>
                </a:lnTo>
                <a:lnTo>
                  <a:pt x="0" y="3157586"/>
                </a:lnTo>
                <a:close/>
                <a:moveTo>
                  <a:pt x="2057012" y="3393203"/>
                </a:moveTo>
                <a:cubicBezTo>
                  <a:pt x="2089606" y="3461135"/>
                  <a:pt x="2107882" y="3537303"/>
                  <a:pt x="2107882" y="3617738"/>
                </a:cubicBezTo>
                <a:cubicBezTo>
                  <a:pt x="2107882" y="3904935"/>
                  <a:pt x="1875010" y="4137806"/>
                  <a:pt x="1587776" y="4137806"/>
                </a:cubicBezTo>
                <a:cubicBezTo>
                  <a:pt x="1300542" y="4137806"/>
                  <a:pt x="1067671" y="3904935"/>
                  <a:pt x="1067671" y="3617738"/>
                </a:cubicBezTo>
                <a:cubicBezTo>
                  <a:pt x="1067671" y="3537303"/>
                  <a:pt x="1085947" y="3461135"/>
                  <a:pt x="1118540" y="3393203"/>
                </a:cubicBezTo>
                <a:lnTo>
                  <a:pt x="2057048" y="3393203"/>
                </a:lnTo>
                <a:close/>
              </a:path>
            </a:pathLst>
          </a:custGeom>
          <a:solidFill>
            <a:schemeClr val="bg1"/>
          </a:solidFill>
          <a:ln w="5016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fr-FR"/>
          </a:p>
        </p:txBody>
      </p:sp>
      <p:grpSp>
        <p:nvGrpSpPr>
          <p:cNvPr id="24" name="Groupe 23">
            <a:extLst>
              <a:ext uri="{FF2B5EF4-FFF2-40B4-BE49-F238E27FC236}">
                <a16:creationId xmlns:a16="http://schemas.microsoft.com/office/drawing/2014/main" id="{3F1FBCAA-C974-4939-B108-A3FC0EF61C01}"/>
              </a:ext>
            </a:extLst>
          </p:cNvPr>
          <p:cNvGrpSpPr/>
          <p:nvPr/>
        </p:nvGrpSpPr>
        <p:grpSpPr>
          <a:xfrm>
            <a:off x="10993775" y="103436"/>
            <a:ext cx="195066" cy="253447"/>
            <a:chOff x="10949060" y="478792"/>
            <a:chExt cx="195427" cy="253916"/>
          </a:xfrm>
        </p:grpSpPr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04C045C6-0384-3009-A572-DDEFE86BCE83}"/>
                </a:ext>
              </a:extLst>
            </p:cNvPr>
            <p:cNvSpPr/>
            <p:nvPr/>
          </p:nvSpPr>
          <p:spPr>
            <a:xfrm>
              <a:off x="10977727" y="522370"/>
              <a:ext cx="166760" cy="166760"/>
            </a:xfrm>
            <a:prstGeom prst="ellipse">
              <a:avLst/>
            </a:prstGeom>
            <a:solidFill>
              <a:srgbClr val="B9090B"/>
            </a:solidFill>
            <a:ln>
              <a:solidFill>
                <a:srgbClr val="B9090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" name="ZoneTexte 21">
              <a:extLst>
                <a:ext uri="{FF2B5EF4-FFF2-40B4-BE49-F238E27FC236}">
                  <a16:creationId xmlns:a16="http://schemas.microsoft.com/office/drawing/2014/main" id="{FB2F5951-158C-C314-F45B-E1CFEF794C87}"/>
                </a:ext>
              </a:extLst>
            </p:cNvPr>
            <p:cNvSpPr txBox="1"/>
            <p:nvPr/>
          </p:nvSpPr>
          <p:spPr>
            <a:xfrm>
              <a:off x="10949060" y="478792"/>
              <a:ext cx="155653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050" dirty="0">
                  <a:solidFill>
                    <a:schemeClr val="bg2"/>
                  </a:solidFill>
                </a:rPr>
                <a:t>3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0AF0E081-6396-7F25-6035-FA1B1DBAD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0399" y="168826"/>
            <a:ext cx="277000" cy="277000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Graphique 29" descr="Jouer avec un remplissage uni">
            <a:extLst>
              <a:ext uri="{FF2B5EF4-FFF2-40B4-BE49-F238E27FC236}">
                <a16:creationId xmlns:a16="http://schemas.microsoft.com/office/drawing/2014/main" id="{32FF1430-F48A-E738-0EE8-409F04BEBA1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5400000" flipV="1">
            <a:off x="11805037" y="204033"/>
            <a:ext cx="127693" cy="127693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6A388B06-89B6-96C1-A25C-F88B38978A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669" y="838239"/>
            <a:ext cx="782782" cy="782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ZoneTexte 32">
            <a:extLst>
              <a:ext uri="{FF2B5EF4-FFF2-40B4-BE49-F238E27FC236}">
                <a16:creationId xmlns:a16="http://schemas.microsoft.com/office/drawing/2014/main" id="{F82C857A-78B7-E591-CDE0-14ACFD6E35DD}"/>
              </a:ext>
            </a:extLst>
          </p:cNvPr>
          <p:cNvSpPr txBox="1"/>
          <p:nvPr/>
        </p:nvSpPr>
        <p:spPr>
          <a:xfrm>
            <a:off x="990491" y="1044964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pc="600" dirty="0">
                <a:solidFill>
                  <a:schemeClr val="bg2"/>
                </a:solidFill>
                <a:latin typeface="Helvetica" pitchFamily="2" charset="0"/>
                <a:ea typeface="Zector" panose="02000503000000000000" pitchFamily="2" charset="0"/>
                <a:cs typeface="Arial" panose="020B0604020202020204" pitchFamily="34" charset="0"/>
              </a:rPr>
              <a:t>FILM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E337729A-0E96-3B0D-1D59-4F0845F51937}"/>
              </a:ext>
            </a:extLst>
          </p:cNvPr>
          <p:cNvSpPr txBox="1"/>
          <p:nvPr/>
        </p:nvSpPr>
        <p:spPr>
          <a:xfrm>
            <a:off x="543872" y="1622093"/>
            <a:ext cx="296267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000" dirty="0">
                <a:solidFill>
                  <a:schemeClr val="bg2"/>
                </a:solidFill>
                <a:latin typeface="Bebas Neue" panose="020B0606020202050201" pitchFamily="34" charset="77"/>
                <a:ea typeface="Zector" panose="02000503000000000000" pitchFamily="2" charset="0"/>
                <a:cs typeface="Arial" panose="020B0604020202020204" pitchFamily="34" charset="0"/>
              </a:rPr>
              <a:t>THE MATRIX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A004EC9-A912-8A39-AB56-A3B3E9E31F54}"/>
              </a:ext>
            </a:extLst>
          </p:cNvPr>
          <p:cNvSpPr/>
          <p:nvPr/>
        </p:nvSpPr>
        <p:spPr>
          <a:xfrm>
            <a:off x="-384680" y="641684"/>
            <a:ext cx="13202322" cy="3284414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58D4DE2C-206A-C760-E473-716DD7896C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12" b="50561"/>
          <a:stretch/>
        </p:blipFill>
        <p:spPr bwMode="auto">
          <a:xfrm>
            <a:off x="-304470" y="3719133"/>
            <a:ext cx="2540950" cy="1492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>
            <a:extLst>
              <a:ext uri="{FF2B5EF4-FFF2-40B4-BE49-F238E27FC236}">
                <a16:creationId xmlns:a16="http://schemas.microsoft.com/office/drawing/2014/main" id="{28E7610B-D06D-8B27-7CB5-D5A773E625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80" t="6473" r="15614" b="51155"/>
          <a:stretch/>
        </p:blipFill>
        <p:spPr bwMode="auto">
          <a:xfrm>
            <a:off x="2291383" y="3719133"/>
            <a:ext cx="2529637" cy="1553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Groupe 19">
            <a:extLst>
              <a:ext uri="{FF2B5EF4-FFF2-40B4-BE49-F238E27FC236}">
                <a16:creationId xmlns:a16="http://schemas.microsoft.com/office/drawing/2014/main" id="{006F585E-90CA-1B5D-4BAD-1173422ED39B}"/>
              </a:ext>
            </a:extLst>
          </p:cNvPr>
          <p:cNvGrpSpPr/>
          <p:nvPr/>
        </p:nvGrpSpPr>
        <p:grpSpPr>
          <a:xfrm>
            <a:off x="4875923" y="3719133"/>
            <a:ext cx="2540950" cy="1523557"/>
            <a:chOff x="3799254" y="1357229"/>
            <a:chExt cx="4629150" cy="2775644"/>
          </a:xfrm>
        </p:grpSpPr>
        <p:pic>
          <p:nvPicPr>
            <p:cNvPr id="21" name="Picture 6">
              <a:extLst>
                <a:ext uri="{FF2B5EF4-FFF2-40B4-BE49-F238E27FC236}">
                  <a16:creationId xmlns:a16="http://schemas.microsoft.com/office/drawing/2014/main" id="{CD6AFFCF-6210-8155-90E9-C55EAD527CE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076" b="69327"/>
            <a:stretch/>
          </p:blipFill>
          <p:spPr bwMode="auto">
            <a:xfrm>
              <a:off x="3799254" y="1357229"/>
              <a:ext cx="4629150" cy="9324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6">
              <a:extLst>
                <a:ext uri="{FF2B5EF4-FFF2-40B4-BE49-F238E27FC236}">
                  <a16:creationId xmlns:a16="http://schemas.microsoft.com/office/drawing/2014/main" id="{A9F4F264-BEAD-6A3A-5DBD-1CB3F61A7F8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6608" b="33801"/>
            <a:stretch/>
          </p:blipFill>
          <p:spPr bwMode="auto">
            <a:xfrm>
              <a:off x="3799254" y="2103546"/>
              <a:ext cx="4629150" cy="20293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6" name="Picture 8">
            <a:extLst>
              <a:ext uri="{FF2B5EF4-FFF2-40B4-BE49-F238E27FC236}">
                <a16:creationId xmlns:a16="http://schemas.microsoft.com/office/drawing/2014/main" id="{DAA65B35-4978-C819-6B4E-CD11078179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59" b="55879"/>
          <a:stretch/>
        </p:blipFill>
        <p:spPr bwMode="auto">
          <a:xfrm>
            <a:off x="7487818" y="3719133"/>
            <a:ext cx="2540950" cy="1492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9" name="Groupe 28">
            <a:extLst>
              <a:ext uri="{FF2B5EF4-FFF2-40B4-BE49-F238E27FC236}">
                <a16:creationId xmlns:a16="http://schemas.microsoft.com/office/drawing/2014/main" id="{6775429C-82FA-E2CB-25CC-C8F0DEC188A6}"/>
              </a:ext>
            </a:extLst>
          </p:cNvPr>
          <p:cNvGrpSpPr/>
          <p:nvPr/>
        </p:nvGrpSpPr>
        <p:grpSpPr>
          <a:xfrm>
            <a:off x="10083672" y="3719133"/>
            <a:ext cx="2540950" cy="1492634"/>
            <a:chOff x="5121799" y="1357230"/>
            <a:chExt cx="2540950" cy="1492634"/>
          </a:xfrm>
        </p:grpSpPr>
        <p:pic>
          <p:nvPicPr>
            <p:cNvPr id="31" name="Picture 10">
              <a:extLst>
                <a:ext uri="{FF2B5EF4-FFF2-40B4-BE49-F238E27FC236}">
                  <a16:creationId xmlns:a16="http://schemas.microsoft.com/office/drawing/2014/main" id="{72E36B81-503F-045D-ED12-E8D984868FE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0838"/>
            <a:stretch/>
          </p:blipFill>
          <p:spPr bwMode="auto">
            <a:xfrm>
              <a:off x="5121799" y="1357230"/>
              <a:ext cx="2540950" cy="14926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10">
              <a:extLst>
                <a:ext uri="{FF2B5EF4-FFF2-40B4-BE49-F238E27FC236}">
                  <a16:creationId xmlns:a16="http://schemas.microsoft.com/office/drawing/2014/main" id="{13BC0AD9-77EA-3607-6AF8-E55DE8A0FC4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3714"/>
            <a:stretch/>
          </p:blipFill>
          <p:spPr bwMode="auto">
            <a:xfrm>
              <a:off x="5121799" y="2229146"/>
              <a:ext cx="2540950" cy="6207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6" name="Groupe 35">
            <a:extLst>
              <a:ext uri="{FF2B5EF4-FFF2-40B4-BE49-F238E27FC236}">
                <a16:creationId xmlns:a16="http://schemas.microsoft.com/office/drawing/2014/main" id="{D9BDA378-FA26-2C9D-0550-FAF0FFE6B72B}"/>
              </a:ext>
            </a:extLst>
          </p:cNvPr>
          <p:cNvGrpSpPr/>
          <p:nvPr/>
        </p:nvGrpSpPr>
        <p:grpSpPr>
          <a:xfrm>
            <a:off x="-304470" y="5357344"/>
            <a:ext cx="2540950" cy="1492634"/>
            <a:chOff x="4825525" y="1357229"/>
            <a:chExt cx="2540950" cy="1492634"/>
          </a:xfrm>
        </p:grpSpPr>
        <p:pic>
          <p:nvPicPr>
            <p:cNvPr id="37" name="Picture 12">
              <a:extLst>
                <a:ext uri="{FF2B5EF4-FFF2-40B4-BE49-F238E27FC236}">
                  <a16:creationId xmlns:a16="http://schemas.microsoft.com/office/drawing/2014/main" id="{A9180C1F-58CD-972A-8F86-796869867BB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671" b="45165"/>
            <a:stretch/>
          </p:blipFill>
          <p:spPr bwMode="auto">
            <a:xfrm>
              <a:off x="4825525" y="1357229"/>
              <a:ext cx="2540950" cy="13699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12">
              <a:extLst>
                <a:ext uri="{FF2B5EF4-FFF2-40B4-BE49-F238E27FC236}">
                  <a16:creationId xmlns:a16="http://schemas.microsoft.com/office/drawing/2014/main" id="{3BBB3C22-CDFA-B49D-72EE-943EA5707D8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6744" b="11972"/>
            <a:stretch/>
          </p:blipFill>
          <p:spPr bwMode="auto">
            <a:xfrm>
              <a:off x="4825525" y="2444800"/>
              <a:ext cx="2540950" cy="4050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1" name="Picture 14">
            <a:extLst>
              <a:ext uri="{FF2B5EF4-FFF2-40B4-BE49-F238E27FC236}">
                <a16:creationId xmlns:a16="http://schemas.microsoft.com/office/drawing/2014/main" id="{C0090F94-28F3-A766-143D-CF9D2A4649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0" t="13706" r="-894" b="43787"/>
          <a:stretch/>
        </p:blipFill>
        <p:spPr bwMode="auto">
          <a:xfrm>
            <a:off x="2291382" y="5357344"/>
            <a:ext cx="2529637" cy="1492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16">
            <a:extLst>
              <a:ext uri="{FF2B5EF4-FFF2-40B4-BE49-F238E27FC236}">
                <a16:creationId xmlns:a16="http://schemas.microsoft.com/office/drawing/2014/main" id="{6F8B30AE-CC74-7D54-2801-42A06BFAD6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381" b="18528"/>
          <a:stretch/>
        </p:blipFill>
        <p:spPr bwMode="auto">
          <a:xfrm>
            <a:off x="4875923" y="5357344"/>
            <a:ext cx="2540950" cy="1492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18">
            <a:extLst>
              <a:ext uri="{FF2B5EF4-FFF2-40B4-BE49-F238E27FC236}">
                <a16:creationId xmlns:a16="http://schemas.microsoft.com/office/drawing/2014/main" id="{51253BB5-0EDD-9057-01F2-610FB9C59C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69" r="897" b="46216"/>
          <a:stretch/>
        </p:blipFill>
        <p:spPr bwMode="auto">
          <a:xfrm>
            <a:off x="7508162" y="5357344"/>
            <a:ext cx="2520606" cy="1492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2" name="Groupe 61">
            <a:extLst>
              <a:ext uri="{FF2B5EF4-FFF2-40B4-BE49-F238E27FC236}">
                <a16:creationId xmlns:a16="http://schemas.microsoft.com/office/drawing/2014/main" id="{73290606-C391-3888-5C10-353C5A11E10B}"/>
              </a:ext>
            </a:extLst>
          </p:cNvPr>
          <p:cNvGrpSpPr/>
          <p:nvPr/>
        </p:nvGrpSpPr>
        <p:grpSpPr>
          <a:xfrm>
            <a:off x="10104016" y="5355520"/>
            <a:ext cx="2548904" cy="1496283"/>
            <a:chOff x="4821548" y="1357230"/>
            <a:chExt cx="2548904" cy="1496283"/>
          </a:xfrm>
        </p:grpSpPr>
        <p:pic>
          <p:nvPicPr>
            <p:cNvPr id="63" name="Picture 20">
              <a:extLst>
                <a:ext uri="{FF2B5EF4-FFF2-40B4-BE49-F238E27FC236}">
                  <a16:creationId xmlns:a16="http://schemas.microsoft.com/office/drawing/2014/main" id="{DA5FE764-D03F-B72E-BAD0-DDDE250F975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049" b="43000"/>
            <a:stretch/>
          </p:blipFill>
          <p:spPr bwMode="auto">
            <a:xfrm>
              <a:off x="4821548" y="1357230"/>
              <a:ext cx="2548904" cy="14926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2" name="Picture 20">
              <a:extLst>
                <a:ext uri="{FF2B5EF4-FFF2-40B4-BE49-F238E27FC236}">
                  <a16:creationId xmlns:a16="http://schemas.microsoft.com/office/drawing/2014/main" id="{97B8D35E-F9CD-5DE3-DC67-5C34831F927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8707" b="10717"/>
            <a:stretch/>
          </p:blipFill>
          <p:spPr bwMode="auto">
            <a:xfrm>
              <a:off x="4821548" y="2277978"/>
              <a:ext cx="2548904" cy="5755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073" name="ZoneTexte 3072">
            <a:extLst>
              <a:ext uri="{FF2B5EF4-FFF2-40B4-BE49-F238E27FC236}">
                <a16:creationId xmlns:a16="http://schemas.microsoft.com/office/drawing/2014/main" id="{F84321CF-C369-C5EB-66EE-C9AD8E61FBD9}"/>
              </a:ext>
            </a:extLst>
          </p:cNvPr>
          <p:cNvSpPr txBox="1"/>
          <p:nvPr/>
        </p:nvSpPr>
        <p:spPr>
          <a:xfrm>
            <a:off x="543872" y="3080743"/>
            <a:ext cx="4194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00C100"/>
                </a:solidFill>
                <a:latin typeface="Helvetica" pitchFamily="2" charset="0"/>
                <a:cs typeface="Hadassah Friedlaender" panose="020F0502020204030204" pitchFamily="34" charset="0"/>
              </a:rPr>
              <a:t>Recommandés pour vous</a:t>
            </a:r>
            <a:endParaRPr lang="fr-FR" sz="1400" b="1" dirty="0">
              <a:solidFill>
                <a:srgbClr val="00C100"/>
              </a:solidFill>
              <a:latin typeface="Helvetica" pitchFamily="2" charset="0"/>
              <a:ea typeface="Zector" panose="02000503000000000000" pitchFamily="2" charset="0"/>
              <a:cs typeface="Hadassah Friedlaender" panose="020F0502020204030204" pitchFamily="34" charset="0"/>
            </a:endParaRPr>
          </a:p>
        </p:txBody>
      </p:sp>
      <p:sp>
        <p:nvSpPr>
          <p:cNvPr id="3075" name="TextBox OUT">
            <a:extLst>
              <a:ext uri="{FF2B5EF4-FFF2-40B4-BE49-F238E27FC236}">
                <a16:creationId xmlns:a16="http://schemas.microsoft.com/office/drawing/2014/main" id="{9B8C5E0C-7601-E6B5-7358-44986486AFB5}"/>
              </a:ext>
            </a:extLst>
          </p:cNvPr>
          <p:cNvSpPr txBox="1"/>
          <p:nvPr/>
        </p:nvSpPr>
        <p:spPr>
          <a:xfrm>
            <a:off x="290919" y="165991"/>
            <a:ext cx="999694" cy="337604"/>
          </a:xfrm>
          <a:prstGeom prst="rect">
            <a:avLst/>
          </a:prstGeom>
          <a:noFill/>
        </p:spPr>
        <p:txBody>
          <a:bodyPr wrap="none" rtlCol="0">
            <a:prstTxWarp prst="textDeflateBottom">
              <a:avLst>
                <a:gd name="adj" fmla="val 85369"/>
              </a:avLst>
            </a:prstTxWarp>
            <a:spAutoFit/>
            <a:scene3d>
              <a:camera prst="orthographicFront"/>
              <a:lightRig rig="contrasting" dir="t"/>
            </a:scene3d>
            <a:sp3d/>
          </a:bodyPr>
          <a:lstStyle/>
          <a:p>
            <a:r>
              <a:rPr lang="id-ID" sz="10000" b="1" dirty="0">
                <a:solidFill>
                  <a:srgbClr val="E60914"/>
                </a:solidFill>
                <a:latin typeface="Bebas Neue" panose="020B0606020202050201" pitchFamily="34" charset="0"/>
              </a:rPr>
              <a:t>Jumycorp</a:t>
            </a:r>
          </a:p>
        </p:txBody>
      </p:sp>
      <p:sp>
        <p:nvSpPr>
          <p:cNvPr id="3077" name="Rectangle 3076">
            <a:extLst>
              <a:ext uri="{FF2B5EF4-FFF2-40B4-BE49-F238E27FC236}">
                <a16:creationId xmlns:a16="http://schemas.microsoft.com/office/drawing/2014/main" id="{A77B95A0-F92A-2377-3818-47A93641C2B6}"/>
              </a:ext>
            </a:extLst>
          </p:cNvPr>
          <p:cNvSpPr/>
          <p:nvPr/>
        </p:nvSpPr>
        <p:spPr>
          <a:xfrm>
            <a:off x="-629587" y="5211766"/>
            <a:ext cx="13596079" cy="14375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35638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76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0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30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0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6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3" fill="hold">
                      <p:stCondLst>
                        <p:cond delay="0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 mute="1">
                <p:cTn id="67" fill="remove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  <p:bldLst>
      <p:bldP spid="307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que 2" descr="Programmeur avec un remplissage uni">
            <a:extLst>
              <a:ext uri="{FF2B5EF4-FFF2-40B4-BE49-F238E27FC236}">
                <a16:creationId xmlns:a16="http://schemas.microsoft.com/office/drawing/2014/main" id="{40D00F8D-7902-F193-E40E-9A3A7F08D8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6255" y="871242"/>
            <a:ext cx="914400" cy="914400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12A0E56A-619F-4750-B99C-4011749F84AD}"/>
              </a:ext>
            </a:extLst>
          </p:cNvPr>
          <p:cNvSpPr txBox="1"/>
          <p:nvPr/>
        </p:nvSpPr>
        <p:spPr>
          <a:xfrm>
            <a:off x="1925072" y="1206500"/>
            <a:ext cx="2309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FFFFFF"/>
                </a:solidFill>
                <a:latin typeface="Courier" pitchFamily="2" charset="0"/>
              </a:rPr>
              <a:t>« The Matrix »</a:t>
            </a:r>
          </a:p>
        </p:txBody>
      </p:sp>
      <p:pic>
        <p:nvPicPr>
          <p:cNvPr id="6" name="Image 5" descr="Une image contenant table&#10;&#10;Description générée automatiquement">
            <a:extLst>
              <a:ext uri="{FF2B5EF4-FFF2-40B4-BE49-F238E27FC236}">
                <a16:creationId xmlns:a16="http://schemas.microsoft.com/office/drawing/2014/main" id="{B775E3C3-E5E3-B1B1-4E9A-1D6AEA0C79E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 l="8819" t="-1636" r="46803" b="32551"/>
          <a:stretch/>
        </p:blipFill>
        <p:spPr>
          <a:xfrm>
            <a:off x="6096000" y="707226"/>
            <a:ext cx="4194764" cy="5657895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621CF8EF-286F-4686-F0CA-1273962B5C52}"/>
              </a:ext>
            </a:extLst>
          </p:cNvPr>
          <p:cNvSpPr txBox="1"/>
          <p:nvPr/>
        </p:nvSpPr>
        <p:spPr>
          <a:xfrm>
            <a:off x="1925388" y="168827"/>
            <a:ext cx="64107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b="1" dirty="0">
                <a:solidFill>
                  <a:schemeClr val="bg2"/>
                </a:solidFill>
                <a:latin typeface="Helvetica" pitchFamily="2" charset="0"/>
                <a:cs typeface="Arial" panose="020B0604020202020204" pitchFamily="34" charset="0"/>
              </a:rPr>
              <a:t>Accueil</a:t>
            </a:r>
            <a:r>
              <a:rPr lang="fr-FR" sz="1200" dirty="0">
                <a:solidFill>
                  <a:schemeClr val="bg2"/>
                </a:solidFill>
                <a:latin typeface="Helvetica" pitchFamily="2" charset="0"/>
                <a:cs typeface="Arial" panose="020B0604020202020204" pitchFamily="34" charset="0"/>
              </a:rPr>
              <a:t>    Séries     Films    Nouveautés les plus regardées     Ma liste    Explorer par langue</a:t>
            </a:r>
          </a:p>
        </p:txBody>
      </p:sp>
      <p:sp>
        <p:nvSpPr>
          <p:cNvPr id="15" name="Graphique 13">
            <a:extLst>
              <a:ext uri="{FF2B5EF4-FFF2-40B4-BE49-F238E27FC236}">
                <a16:creationId xmlns:a16="http://schemas.microsoft.com/office/drawing/2014/main" id="{AEEC8F7C-E5AC-441A-3E59-42D5BB64B0F2}"/>
              </a:ext>
            </a:extLst>
          </p:cNvPr>
          <p:cNvSpPr/>
          <p:nvPr/>
        </p:nvSpPr>
        <p:spPr>
          <a:xfrm rot="20650062">
            <a:off x="9072770" y="216805"/>
            <a:ext cx="181039" cy="181043"/>
          </a:xfrm>
          <a:custGeom>
            <a:avLst/>
            <a:gdLst>
              <a:gd name="connsiteX0" fmla="*/ 2857049 w 2891087"/>
              <a:gd name="connsiteY0" fmla="*/ 2652233 h 2891150"/>
              <a:gd name="connsiteX1" fmla="*/ 2075745 w 2891087"/>
              <a:gd name="connsiteY1" fmla="*/ 1870499 h 2891150"/>
              <a:gd name="connsiteX2" fmla="*/ 2075316 w 2891087"/>
              <a:gd name="connsiteY2" fmla="*/ 448276 h 2891150"/>
              <a:gd name="connsiteX3" fmla="*/ 448359 w 2891087"/>
              <a:gd name="connsiteY3" fmla="*/ 243976 h 2891150"/>
              <a:gd name="connsiteX4" fmla="*/ 243631 w 2891087"/>
              <a:gd name="connsiteY4" fmla="*/ 1871392 h 2891150"/>
              <a:gd name="connsiteX5" fmla="*/ 1871044 w 2891087"/>
              <a:gd name="connsiteY5" fmla="*/ 2075656 h 2891150"/>
              <a:gd name="connsiteX6" fmla="*/ 2651454 w 2891087"/>
              <a:gd name="connsiteY6" fmla="*/ 2856069 h 2891150"/>
              <a:gd name="connsiteX7" fmla="*/ 2840186 w 2891087"/>
              <a:gd name="connsiteY7" fmla="*/ 2856926 h 2891150"/>
              <a:gd name="connsiteX8" fmla="*/ 2857076 w 2891087"/>
              <a:gd name="connsiteY8" fmla="*/ 2652270 h 2891150"/>
              <a:gd name="connsiteX9" fmla="*/ 1159232 w 2891087"/>
              <a:gd name="connsiteY9" fmla="*/ 2028991 h 2891150"/>
              <a:gd name="connsiteX10" fmla="*/ 288974 w 2891087"/>
              <a:gd name="connsiteY10" fmla="*/ 1159160 h 2891150"/>
              <a:gd name="connsiteX11" fmla="*/ 1159232 w 2891087"/>
              <a:gd name="connsiteY11" fmla="*/ 289328 h 2891150"/>
              <a:gd name="connsiteX12" fmla="*/ 2029061 w 2891087"/>
              <a:gd name="connsiteY12" fmla="*/ 1159160 h 2891150"/>
              <a:gd name="connsiteX13" fmla="*/ 1159232 w 2891087"/>
              <a:gd name="connsiteY13" fmla="*/ 2028991 h 2891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891087" h="2891150">
                <a:moveTo>
                  <a:pt x="2857049" y="2652233"/>
                </a:moveTo>
                <a:lnTo>
                  <a:pt x="2075745" y="1870499"/>
                </a:lnTo>
                <a:cubicBezTo>
                  <a:pt x="2400525" y="1451985"/>
                  <a:pt x="2400096" y="866781"/>
                  <a:pt x="2075316" y="448276"/>
                </a:cubicBezTo>
                <a:cubicBezTo>
                  <a:pt x="1682703" y="-57477"/>
                  <a:pt x="953683" y="-149030"/>
                  <a:pt x="448359" y="243976"/>
                </a:cubicBezTo>
                <a:cubicBezTo>
                  <a:pt x="-57392" y="636589"/>
                  <a:pt x="-148945" y="1365156"/>
                  <a:pt x="243631" y="1871392"/>
                </a:cubicBezTo>
                <a:cubicBezTo>
                  <a:pt x="636672" y="2377146"/>
                  <a:pt x="1365720" y="2468699"/>
                  <a:pt x="1871044" y="2075656"/>
                </a:cubicBezTo>
                <a:lnTo>
                  <a:pt x="2651454" y="2856069"/>
                </a:lnTo>
                <a:cubicBezTo>
                  <a:pt x="2705424" y="2902269"/>
                  <a:pt x="2785760" y="2903126"/>
                  <a:pt x="2840186" y="2856926"/>
                </a:cubicBezTo>
                <a:cubicBezTo>
                  <a:pt x="2900677" y="2805162"/>
                  <a:pt x="2908447" y="2713573"/>
                  <a:pt x="2857076" y="2652270"/>
                </a:cubicBezTo>
                <a:close/>
                <a:moveTo>
                  <a:pt x="1159232" y="2028991"/>
                </a:moveTo>
                <a:cubicBezTo>
                  <a:pt x="678951" y="2028991"/>
                  <a:pt x="288974" y="1639870"/>
                  <a:pt x="288974" y="1159160"/>
                </a:cubicBezTo>
                <a:cubicBezTo>
                  <a:pt x="288974" y="679343"/>
                  <a:pt x="678559" y="289328"/>
                  <a:pt x="1159232" y="289328"/>
                </a:cubicBezTo>
                <a:cubicBezTo>
                  <a:pt x="1639941" y="289328"/>
                  <a:pt x="2029061" y="678914"/>
                  <a:pt x="2029061" y="1159160"/>
                </a:cubicBezTo>
                <a:cubicBezTo>
                  <a:pt x="2029097" y="1639870"/>
                  <a:pt x="1639512" y="2028991"/>
                  <a:pt x="1159232" y="2028991"/>
                </a:cubicBezTo>
                <a:close/>
              </a:path>
            </a:pathLst>
          </a:custGeom>
          <a:solidFill>
            <a:schemeClr val="bg1"/>
          </a:solidFill>
          <a:ln w="12700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fr-FR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A0BD845B-6DE7-1B49-9F6B-C373416361AE}"/>
              </a:ext>
            </a:extLst>
          </p:cNvPr>
          <p:cNvSpPr txBox="1"/>
          <p:nvPr/>
        </p:nvSpPr>
        <p:spPr>
          <a:xfrm>
            <a:off x="9344928" y="168827"/>
            <a:ext cx="14558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>
                <a:solidFill>
                  <a:schemeClr val="bg2"/>
                </a:solidFill>
                <a:latin typeface="Helvetica" pitchFamily="2" charset="0"/>
                <a:cs typeface="Arial" panose="020B0604020202020204" pitchFamily="34" charset="0"/>
              </a:rPr>
              <a:t>DIRECT Jeunesse</a:t>
            </a:r>
          </a:p>
        </p:txBody>
      </p:sp>
      <p:sp>
        <p:nvSpPr>
          <p:cNvPr id="17" name="Graphique 17">
            <a:extLst>
              <a:ext uri="{FF2B5EF4-FFF2-40B4-BE49-F238E27FC236}">
                <a16:creationId xmlns:a16="http://schemas.microsoft.com/office/drawing/2014/main" id="{61857C62-A68B-733F-9ED7-440E835C0B36}"/>
              </a:ext>
            </a:extLst>
          </p:cNvPr>
          <p:cNvSpPr/>
          <p:nvPr/>
        </p:nvSpPr>
        <p:spPr>
          <a:xfrm flipH="1">
            <a:off x="10884339" y="203914"/>
            <a:ext cx="166761" cy="206824"/>
          </a:xfrm>
          <a:custGeom>
            <a:avLst/>
            <a:gdLst>
              <a:gd name="connsiteX0" fmla="*/ 3175543 w 3175542"/>
              <a:gd name="connsiteY0" fmla="*/ 3157586 h 4137806"/>
              <a:gd name="connsiteX1" fmla="*/ 3175543 w 3175542"/>
              <a:gd name="connsiteY1" fmla="*/ 2821873 h 4137806"/>
              <a:gd name="connsiteX2" fmla="*/ 2786853 w 3175542"/>
              <a:gd name="connsiteY2" fmla="*/ 2493318 h 4137806"/>
              <a:gd name="connsiteX3" fmla="*/ 2786853 w 3175542"/>
              <a:gd name="connsiteY3" fmla="*/ 1519427 h 4137806"/>
              <a:gd name="connsiteX4" fmla="*/ 1971278 w 3175542"/>
              <a:gd name="connsiteY4" fmla="*/ 571983 h 4137806"/>
              <a:gd name="connsiteX5" fmla="*/ 1971278 w 3175542"/>
              <a:gd name="connsiteY5" fmla="*/ 295867 h 4137806"/>
              <a:gd name="connsiteX6" fmla="*/ 1204266 w 3175542"/>
              <a:gd name="connsiteY6" fmla="*/ 295867 h 4137806"/>
              <a:gd name="connsiteX7" fmla="*/ 1204266 w 3175542"/>
              <a:gd name="connsiteY7" fmla="*/ 571983 h 4137806"/>
              <a:gd name="connsiteX8" fmla="*/ 388691 w 3175542"/>
              <a:gd name="connsiteY8" fmla="*/ 1519427 h 4137806"/>
              <a:gd name="connsiteX9" fmla="*/ 388691 w 3175542"/>
              <a:gd name="connsiteY9" fmla="*/ 2493318 h 4137806"/>
              <a:gd name="connsiteX10" fmla="*/ 0 w 3175542"/>
              <a:gd name="connsiteY10" fmla="*/ 2821873 h 4137806"/>
              <a:gd name="connsiteX11" fmla="*/ 0 w 3175542"/>
              <a:gd name="connsiteY11" fmla="*/ 3157586 h 4137806"/>
              <a:gd name="connsiteX12" fmla="*/ 2057012 w 3175542"/>
              <a:gd name="connsiteY12" fmla="*/ 3393203 h 4137806"/>
              <a:gd name="connsiteX13" fmla="*/ 2107882 w 3175542"/>
              <a:gd name="connsiteY13" fmla="*/ 3617738 h 4137806"/>
              <a:gd name="connsiteX14" fmla="*/ 1587776 w 3175542"/>
              <a:gd name="connsiteY14" fmla="*/ 4137806 h 4137806"/>
              <a:gd name="connsiteX15" fmla="*/ 1067671 w 3175542"/>
              <a:gd name="connsiteY15" fmla="*/ 3617738 h 4137806"/>
              <a:gd name="connsiteX16" fmla="*/ 1118540 w 3175542"/>
              <a:gd name="connsiteY16" fmla="*/ 3393203 h 4137806"/>
              <a:gd name="connsiteX17" fmla="*/ 2057048 w 3175542"/>
              <a:gd name="connsiteY17" fmla="*/ 3393203 h 4137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175542" h="4137806">
                <a:moveTo>
                  <a:pt x="3175543" y="3157586"/>
                </a:moveTo>
                <a:lnTo>
                  <a:pt x="3175543" y="2821873"/>
                </a:lnTo>
                <a:lnTo>
                  <a:pt x="2786853" y="2493318"/>
                </a:lnTo>
                <a:lnTo>
                  <a:pt x="2786853" y="1519427"/>
                </a:lnTo>
                <a:cubicBezTo>
                  <a:pt x="2786853" y="1085212"/>
                  <a:pt x="2382740" y="658046"/>
                  <a:pt x="1971278" y="571983"/>
                </a:cubicBezTo>
                <a:lnTo>
                  <a:pt x="1971278" y="295867"/>
                </a:lnTo>
                <a:cubicBezTo>
                  <a:pt x="1973740" y="-90188"/>
                  <a:pt x="1206865" y="-106968"/>
                  <a:pt x="1204266" y="295867"/>
                </a:cubicBezTo>
                <a:lnTo>
                  <a:pt x="1204266" y="571983"/>
                </a:lnTo>
                <a:cubicBezTo>
                  <a:pt x="792812" y="658082"/>
                  <a:pt x="388691" y="1085248"/>
                  <a:pt x="388691" y="1519427"/>
                </a:cubicBezTo>
                <a:lnTo>
                  <a:pt x="388691" y="2493318"/>
                </a:lnTo>
                <a:lnTo>
                  <a:pt x="0" y="2821873"/>
                </a:lnTo>
                <a:lnTo>
                  <a:pt x="0" y="3157586"/>
                </a:lnTo>
                <a:close/>
                <a:moveTo>
                  <a:pt x="2057012" y="3393203"/>
                </a:moveTo>
                <a:cubicBezTo>
                  <a:pt x="2089606" y="3461135"/>
                  <a:pt x="2107882" y="3537303"/>
                  <a:pt x="2107882" y="3617738"/>
                </a:cubicBezTo>
                <a:cubicBezTo>
                  <a:pt x="2107882" y="3904935"/>
                  <a:pt x="1875010" y="4137806"/>
                  <a:pt x="1587776" y="4137806"/>
                </a:cubicBezTo>
                <a:cubicBezTo>
                  <a:pt x="1300542" y="4137806"/>
                  <a:pt x="1067671" y="3904935"/>
                  <a:pt x="1067671" y="3617738"/>
                </a:cubicBezTo>
                <a:cubicBezTo>
                  <a:pt x="1067671" y="3537303"/>
                  <a:pt x="1085947" y="3461135"/>
                  <a:pt x="1118540" y="3393203"/>
                </a:cubicBezTo>
                <a:lnTo>
                  <a:pt x="2057048" y="3393203"/>
                </a:lnTo>
                <a:close/>
              </a:path>
            </a:pathLst>
          </a:custGeom>
          <a:solidFill>
            <a:schemeClr val="bg1"/>
          </a:solidFill>
          <a:ln w="5016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fr-FR"/>
          </a:p>
        </p:txBody>
      </p:sp>
      <p:grpSp>
        <p:nvGrpSpPr>
          <p:cNvPr id="18" name="Groupe 17">
            <a:extLst>
              <a:ext uri="{FF2B5EF4-FFF2-40B4-BE49-F238E27FC236}">
                <a16:creationId xmlns:a16="http://schemas.microsoft.com/office/drawing/2014/main" id="{A67A79DF-892E-6230-3DAA-8D268F754FC5}"/>
              </a:ext>
            </a:extLst>
          </p:cNvPr>
          <p:cNvGrpSpPr/>
          <p:nvPr/>
        </p:nvGrpSpPr>
        <p:grpSpPr>
          <a:xfrm>
            <a:off x="10993775" y="103436"/>
            <a:ext cx="195066" cy="253447"/>
            <a:chOff x="10949060" y="478792"/>
            <a:chExt cx="195427" cy="253916"/>
          </a:xfrm>
        </p:grpSpPr>
        <p:sp>
          <p:nvSpPr>
            <p:cNvPr id="19" name="Ellipse 18">
              <a:extLst>
                <a:ext uri="{FF2B5EF4-FFF2-40B4-BE49-F238E27FC236}">
                  <a16:creationId xmlns:a16="http://schemas.microsoft.com/office/drawing/2014/main" id="{96597422-13A5-7C5B-A275-605AA3EC1D8D}"/>
                </a:ext>
              </a:extLst>
            </p:cNvPr>
            <p:cNvSpPr/>
            <p:nvPr/>
          </p:nvSpPr>
          <p:spPr>
            <a:xfrm>
              <a:off x="10977727" y="522370"/>
              <a:ext cx="166760" cy="166760"/>
            </a:xfrm>
            <a:prstGeom prst="ellipse">
              <a:avLst/>
            </a:prstGeom>
            <a:solidFill>
              <a:srgbClr val="B9090B"/>
            </a:solidFill>
            <a:ln>
              <a:solidFill>
                <a:srgbClr val="B9090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" name="ZoneTexte 19">
              <a:extLst>
                <a:ext uri="{FF2B5EF4-FFF2-40B4-BE49-F238E27FC236}">
                  <a16:creationId xmlns:a16="http://schemas.microsoft.com/office/drawing/2014/main" id="{2C90A0DA-640D-484C-250C-63709D414EBA}"/>
                </a:ext>
              </a:extLst>
            </p:cNvPr>
            <p:cNvSpPr txBox="1"/>
            <p:nvPr/>
          </p:nvSpPr>
          <p:spPr>
            <a:xfrm>
              <a:off x="10949060" y="478792"/>
              <a:ext cx="155653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050" dirty="0">
                  <a:solidFill>
                    <a:schemeClr val="bg2"/>
                  </a:solidFill>
                </a:rPr>
                <a:t>3</a:t>
              </a:r>
            </a:p>
          </p:txBody>
        </p:sp>
      </p:grpSp>
      <p:pic>
        <p:nvPicPr>
          <p:cNvPr id="21" name="Picture 2">
            <a:extLst>
              <a:ext uri="{FF2B5EF4-FFF2-40B4-BE49-F238E27FC236}">
                <a16:creationId xmlns:a16="http://schemas.microsoft.com/office/drawing/2014/main" id="{CD5013DD-FD15-A8B9-BEBE-595247EF62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0399" y="168826"/>
            <a:ext cx="277000" cy="277000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Graphique 21" descr="Jouer avec un remplissage uni">
            <a:extLst>
              <a:ext uri="{FF2B5EF4-FFF2-40B4-BE49-F238E27FC236}">
                <a16:creationId xmlns:a16="http://schemas.microsoft.com/office/drawing/2014/main" id="{123DD0F7-E9AD-6EDB-2A12-226C4B78CEC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5400000" flipV="1">
            <a:off x="11805037" y="204033"/>
            <a:ext cx="127693" cy="127693"/>
          </a:xfrm>
          <a:prstGeom prst="rect">
            <a:avLst/>
          </a:prstGeom>
        </p:spPr>
      </p:pic>
      <p:sp>
        <p:nvSpPr>
          <p:cNvPr id="23" name="TextBox OUT">
            <a:extLst>
              <a:ext uri="{FF2B5EF4-FFF2-40B4-BE49-F238E27FC236}">
                <a16:creationId xmlns:a16="http://schemas.microsoft.com/office/drawing/2014/main" id="{10E5ACF0-0AF1-64AE-ABC4-99524726214D}"/>
              </a:ext>
            </a:extLst>
          </p:cNvPr>
          <p:cNvSpPr txBox="1"/>
          <p:nvPr/>
        </p:nvSpPr>
        <p:spPr>
          <a:xfrm>
            <a:off x="290919" y="165991"/>
            <a:ext cx="999694" cy="337604"/>
          </a:xfrm>
          <a:prstGeom prst="rect">
            <a:avLst/>
          </a:prstGeom>
          <a:noFill/>
        </p:spPr>
        <p:txBody>
          <a:bodyPr wrap="none" rtlCol="0">
            <a:prstTxWarp prst="textDeflateBottom">
              <a:avLst>
                <a:gd name="adj" fmla="val 85369"/>
              </a:avLst>
            </a:prstTxWarp>
            <a:spAutoFit/>
            <a:scene3d>
              <a:camera prst="orthographicFront"/>
              <a:lightRig rig="contrasting" dir="t"/>
            </a:scene3d>
            <a:sp3d/>
          </a:bodyPr>
          <a:lstStyle/>
          <a:p>
            <a:r>
              <a:rPr lang="id-ID" sz="10000" b="1" dirty="0">
                <a:solidFill>
                  <a:srgbClr val="E60914"/>
                </a:solidFill>
                <a:latin typeface="Bebas Neue" panose="020B0606020202050201" pitchFamily="34" charset="0"/>
              </a:rPr>
              <a:t>Jumycorp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EE93ED83-FCC6-3E09-B9EB-21D39FDCDFF9}"/>
              </a:ext>
            </a:extLst>
          </p:cNvPr>
          <p:cNvSpPr txBox="1"/>
          <p:nvPr/>
        </p:nvSpPr>
        <p:spPr>
          <a:xfrm>
            <a:off x="506961" y="1975871"/>
            <a:ext cx="4194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7F7F7F"/>
                </a:solidFill>
                <a:latin typeface="Helvetica" pitchFamily="2" charset="0"/>
                <a:cs typeface="Hadassah Friedlaender" panose="020F0502020204030204" pitchFamily="34" charset="0"/>
              </a:rPr>
              <a:t>Algorithme de recommandation </a:t>
            </a:r>
            <a:r>
              <a:rPr lang="fr-FR" dirty="0">
                <a:solidFill>
                  <a:srgbClr val="00B050"/>
                </a:solidFill>
                <a:latin typeface="Helvetica" pitchFamily="2" charset="0"/>
                <a:cs typeface="Hadassah Friedlaender" panose="020F0502020204030204" pitchFamily="34" charset="0"/>
              </a:rPr>
              <a:t>biaisé</a:t>
            </a:r>
            <a:endParaRPr lang="fr-FR" sz="1400" dirty="0">
              <a:solidFill>
                <a:srgbClr val="00B050"/>
              </a:solidFill>
              <a:latin typeface="Helvetica" pitchFamily="2" charset="0"/>
              <a:ea typeface="Zector" panose="02000503000000000000" pitchFamily="2" charset="0"/>
              <a:cs typeface="Hadassah Friedlaender" panose="020F0502020204030204" pitchFamily="34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19353EE-BF04-514D-2C47-ED2F387FA5CD}"/>
              </a:ext>
            </a:extLst>
          </p:cNvPr>
          <p:cNvSpPr/>
          <p:nvPr/>
        </p:nvSpPr>
        <p:spPr>
          <a:xfrm>
            <a:off x="6082937" y="988557"/>
            <a:ext cx="4220890" cy="5403280"/>
          </a:xfrm>
          <a:prstGeom prst="rect">
            <a:avLst/>
          </a:prstGeom>
          <a:solidFill>
            <a:schemeClr val="tx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Cadre 26">
            <a:extLst>
              <a:ext uri="{FF2B5EF4-FFF2-40B4-BE49-F238E27FC236}">
                <a16:creationId xmlns:a16="http://schemas.microsoft.com/office/drawing/2014/main" id="{86FD74BC-12CB-764A-D223-1EBDB3B144FA}"/>
              </a:ext>
            </a:extLst>
          </p:cNvPr>
          <p:cNvSpPr/>
          <p:nvPr/>
        </p:nvSpPr>
        <p:spPr>
          <a:xfrm>
            <a:off x="5990321" y="733942"/>
            <a:ext cx="4421005" cy="5731027"/>
          </a:xfrm>
          <a:prstGeom prst="frame">
            <a:avLst>
              <a:gd name="adj1" fmla="val 1085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pic>
        <p:nvPicPr>
          <p:cNvPr id="29" name="Image 28" descr="Une image contenant table&#10;&#10;Description générée automatiquement">
            <a:extLst>
              <a:ext uri="{FF2B5EF4-FFF2-40B4-BE49-F238E27FC236}">
                <a16:creationId xmlns:a16="http://schemas.microsoft.com/office/drawing/2014/main" id="{3C9B963E-29B0-DF03-B0F4-AD51F1126CF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 l="8819" t="22735" r="46888" b="74931"/>
          <a:stretch/>
        </p:blipFill>
        <p:spPr>
          <a:xfrm>
            <a:off x="6104022" y="2695074"/>
            <a:ext cx="4186742" cy="191195"/>
          </a:xfrm>
          <a:prstGeom prst="rect">
            <a:avLst/>
          </a:prstGeom>
        </p:spPr>
      </p:pic>
      <p:pic>
        <p:nvPicPr>
          <p:cNvPr id="30" name="Image 29" descr="Une image contenant table&#10;&#10;Description générée automatiquement">
            <a:extLst>
              <a:ext uri="{FF2B5EF4-FFF2-40B4-BE49-F238E27FC236}">
                <a16:creationId xmlns:a16="http://schemas.microsoft.com/office/drawing/2014/main" id="{8A2FADEE-EEED-3BEC-3B8B-53F0BDB9939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 l="8819" t="28488" r="46803" b="68403"/>
          <a:stretch/>
        </p:blipFill>
        <p:spPr>
          <a:xfrm>
            <a:off x="6096000" y="3174385"/>
            <a:ext cx="4194764" cy="254615"/>
          </a:xfrm>
          <a:prstGeom prst="rect">
            <a:avLst/>
          </a:prstGeom>
        </p:spPr>
      </p:pic>
      <p:pic>
        <p:nvPicPr>
          <p:cNvPr id="31" name="Image 30" descr="Une image contenant table&#10;&#10;Description générée automatiquement">
            <a:extLst>
              <a:ext uri="{FF2B5EF4-FFF2-40B4-BE49-F238E27FC236}">
                <a16:creationId xmlns:a16="http://schemas.microsoft.com/office/drawing/2014/main" id="{715042D0-F5B7-A709-2A89-FD62CFAD80E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 l="8819" t="58735" r="46803" b="38604"/>
          <a:stretch/>
        </p:blipFill>
        <p:spPr>
          <a:xfrm>
            <a:off x="6096000" y="5651500"/>
            <a:ext cx="4194764" cy="217943"/>
          </a:xfrm>
          <a:prstGeom prst="rect">
            <a:avLst/>
          </a:prstGeom>
        </p:spPr>
      </p:pic>
      <p:sp>
        <p:nvSpPr>
          <p:cNvPr id="33" name="ZoneTexte 32">
            <a:extLst>
              <a:ext uri="{FF2B5EF4-FFF2-40B4-BE49-F238E27FC236}">
                <a16:creationId xmlns:a16="http://schemas.microsoft.com/office/drawing/2014/main" id="{EC349B5D-8631-8753-4315-BBCE806A3B23}"/>
              </a:ext>
            </a:extLst>
          </p:cNvPr>
          <p:cNvSpPr txBox="1"/>
          <p:nvPr/>
        </p:nvSpPr>
        <p:spPr>
          <a:xfrm>
            <a:off x="665815" y="3105877"/>
            <a:ext cx="387705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  <a:latin typeface="Zector" panose="02000503000000000000" pitchFamily="2" charset="0"/>
                <a:ea typeface="Zector" panose="02000503000000000000" pitchFamily="2" charset="0"/>
              </a:rPr>
              <a:t>1/ femmes en 1</a:t>
            </a:r>
            <a:r>
              <a:rPr lang="fr-FR" baseline="30000" dirty="0">
                <a:solidFill>
                  <a:schemeClr val="bg1"/>
                </a:solidFill>
                <a:latin typeface="Zector" panose="02000503000000000000" pitchFamily="2" charset="0"/>
                <a:ea typeface="Zector" panose="02000503000000000000" pitchFamily="2" charset="0"/>
              </a:rPr>
              <a:t>er</a:t>
            </a:r>
            <a:r>
              <a:rPr lang="fr-FR" dirty="0">
                <a:solidFill>
                  <a:schemeClr val="bg1"/>
                </a:solidFill>
                <a:latin typeface="Zector" panose="02000503000000000000" pitchFamily="2" charset="0"/>
                <a:ea typeface="Zector" panose="02000503000000000000" pitchFamily="2" charset="0"/>
              </a:rPr>
              <a:t> rôle</a:t>
            </a:r>
          </a:p>
          <a:p>
            <a:pPr algn="ctr"/>
            <a:endParaRPr lang="fr-FR" dirty="0">
              <a:solidFill>
                <a:schemeClr val="bg1"/>
              </a:solidFill>
              <a:latin typeface="Zector" panose="02000503000000000000" pitchFamily="2" charset="0"/>
              <a:ea typeface="Zector" panose="02000503000000000000" pitchFamily="2" charset="0"/>
            </a:endParaRPr>
          </a:p>
          <a:p>
            <a:pPr algn="ctr"/>
            <a:r>
              <a:rPr lang="fr-FR" dirty="0">
                <a:solidFill>
                  <a:schemeClr val="bg1"/>
                </a:solidFill>
                <a:latin typeface="Zector" panose="02000503000000000000" pitchFamily="2" charset="0"/>
                <a:ea typeface="Zector" panose="02000503000000000000" pitchFamily="2" charset="0"/>
              </a:rPr>
              <a:t>2/ Meilleur score de </a:t>
            </a:r>
            <a:r>
              <a:rPr lang="fr-FR" dirty="0" err="1">
                <a:solidFill>
                  <a:schemeClr val="bg1"/>
                </a:solidFill>
                <a:latin typeface="Zector" panose="02000503000000000000" pitchFamily="2" charset="0"/>
                <a:ea typeface="Zector" panose="02000503000000000000" pitchFamily="2" charset="0"/>
              </a:rPr>
              <a:t>bechdel</a:t>
            </a:r>
            <a:endParaRPr lang="fr-FR" dirty="0">
              <a:solidFill>
                <a:schemeClr val="bg1"/>
              </a:solidFill>
              <a:latin typeface="Zector" panose="02000503000000000000" pitchFamily="2" charset="0"/>
              <a:ea typeface="Zector" panose="02000503000000000000" pitchFamily="2" charset="0"/>
            </a:endParaRPr>
          </a:p>
          <a:p>
            <a:pPr algn="ctr"/>
            <a:endParaRPr lang="fr-FR" dirty="0">
              <a:solidFill>
                <a:schemeClr val="bg1"/>
              </a:solidFill>
              <a:latin typeface="Zector" panose="02000503000000000000" pitchFamily="2" charset="0"/>
              <a:ea typeface="Zector" panose="02000503000000000000" pitchFamily="2" charset="0"/>
            </a:endParaRPr>
          </a:p>
          <a:p>
            <a:pPr algn="ctr"/>
            <a:r>
              <a:rPr lang="fr-FR" dirty="0">
                <a:solidFill>
                  <a:schemeClr val="bg1"/>
                </a:solidFill>
                <a:latin typeface="Zector" panose="02000503000000000000" pitchFamily="2" charset="0"/>
                <a:ea typeface="Zector" panose="02000503000000000000" pitchFamily="2" charset="0"/>
              </a:rPr>
              <a:t>3/ Femmes réalisatrices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A4E5DB8-2EA2-7589-35C1-DDCE931818DB}"/>
              </a:ext>
            </a:extLst>
          </p:cNvPr>
          <p:cNvSpPr/>
          <p:nvPr/>
        </p:nvSpPr>
        <p:spPr>
          <a:xfrm>
            <a:off x="746255" y="3567659"/>
            <a:ext cx="4065588" cy="127416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81784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que 2" descr="Programmeur avec un remplissage uni">
            <a:extLst>
              <a:ext uri="{FF2B5EF4-FFF2-40B4-BE49-F238E27FC236}">
                <a16:creationId xmlns:a16="http://schemas.microsoft.com/office/drawing/2014/main" id="{40D00F8D-7902-F193-E40E-9A3A7F08D8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6255" y="871242"/>
            <a:ext cx="914400" cy="914400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12A0E56A-619F-4750-B99C-4011749F84AD}"/>
              </a:ext>
            </a:extLst>
          </p:cNvPr>
          <p:cNvSpPr txBox="1"/>
          <p:nvPr/>
        </p:nvSpPr>
        <p:spPr>
          <a:xfrm>
            <a:off x="1925072" y="1206500"/>
            <a:ext cx="2309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FFFFFF"/>
                </a:solidFill>
                <a:latin typeface="Courier" pitchFamily="2" charset="0"/>
              </a:rPr>
              <a:t>« The Matrix »</a:t>
            </a:r>
          </a:p>
        </p:txBody>
      </p:sp>
      <p:pic>
        <p:nvPicPr>
          <p:cNvPr id="6" name="Image 5" descr="Une image contenant table&#10;&#10;Description générée automatiquement">
            <a:extLst>
              <a:ext uri="{FF2B5EF4-FFF2-40B4-BE49-F238E27FC236}">
                <a16:creationId xmlns:a16="http://schemas.microsoft.com/office/drawing/2014/main" id="{B775E3C3-E5E3-B1B1-4E9A-1D6AEA0C79E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 l="8819" t="-1636" r="46803" b="32551"/>
          <a:stretch/>
        </p:blipFill>
        <p:spPr>
          <a:xfrm>
            <a:off x="6096000" y="707226"/>
            <a:ext cx="4194764" cy="5657895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621CF8EF-286F-4686-F0CA-1273962B5C52}"/>
              </a:ext>
            </a:extLst>
          </p:cNvPr>
          <p:cNvSpPr txBox="1"/>
          <p:nvPr/>
        </p:nvSpPr>
        <p:spPr>
          <a:xfrm>
            <a:off x="1925388" y="168827"/>
            <a:ext cx="64107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b="1" dirty="0">
                <a:solidFill>
                  <a:schemeClr val="bg2"/>
                </a:solidFill>
                <a:latin typeface="Helvetica" pitchFamily="2" charset="0"/>
                <a:cs typeface="Arial" panose="020B0604020202020204" pitchFamily="34" charset="0"/>
              </a:rPr>
              <a:t>Accueil</a:t>
            </a:r>
            <a:r>
              <a:rPr lang="fr-FR" sz="1200" dirty="0">
                <a:solidFill>
                  <a:schemeClr val="bg2"/>
                </a:solidFill>
                <a:latin typeface="Helvetica" pitchFamily="2" charset="0"/>
                <a:cs typeface="Arial" panose="020B0604020202020204" pitchFamily="34" charset="0"/>
              </a:rPr>
              <a:t>    Séries     Films    Nouveautés les plus regardées     Ma liste    Explorer par langue</a:t>
            </a:r>
          </a:p>
        </p:txBody>
      </p:sp>
      <p:sp>
        <p:nvSpPr>
          <p:cNvPr id="15" name="Graphique 13">
            <a:extLst>
              <a:ext uri="{FF2B5EF4-FFF2-40B4-BE49-F238E27FC236}">
                <a16:creationId xmlns:a16="http://schemas.microsoft.com/office/drawing/2014/main" id="{AEEC8F7C-E5AC-441A-3E59-42D5BB64B0F2}"/>
              </a:ext>
            </a:extLst>
          </p:cNvPr>
          <p:cNvSpPr/>
          <p:nvPr/>
        </p:nvSpPr>
        <p:spPr>
          <a:xfrm rot="20650062">
            <a:off x="9072770" y="216805"/>
            <a:ext cx="181039" cy="181043"/>
          </a:xfrm>
          <a:custGeom>
            <a:avLst/>
            <a:gdLst>
              <a:gd name="connsiteX0" fmla="*/ 2857049 w 2891087"/>
              <a:gd name="connsiteY0" fmla="*/ 2652233 h 2891150"/>
              <a:gd name="connsiteX1" fmla="*/ 2075745 w 2891087"/>
              <a:gd name="connsiteY1" fmla="*/ 1870499 h 2891150"/>
              <a:gd name="connsiteX2" fmla="*/ 2075316 w 2891087"/>
              <a:gd name="connsiteY2" fmla="*/ 448276 h 2891150"/>
              <a:gd name="connsiteX3" fmla="*/ 448359 w 2891087"/>
              <a:gd name="connsiteY3" fmla="*/ 243976 h 2891150"/>
              <a:gd name="connsiteX4" fmla="*/ 243631 w 2891087"/>
              <a:gd name="connsiteY4" fmla="*/ 1871392 h 2891150"/>
              <a:gd name="connsiteX5" fmla="*/ 1871044 w 2891087"/>
              <a:gd name="connsiteY5" fmla="*/ 2075656 h 2891150"/>
              <a:gd name="connsiteX6" fmla="*/ 2651454 w 2891087"/>
              <a:gd name="connsiteY6" fmla="*/ 2856069 h 2891150"/>
              <a:gd name="connsiteX7" fmla="*/ 2840186 w 2891087"/>
              <a:gd name="connsiteY7" fmla="*/ 2856926 h 2891150"/>
              <a:gd name="connsiteX8" fmla="*/ 2857076 w 2891087"/>
              <a:gd name="connsiteY8" fmla="*/ 2652270 h 2891150"/>
              <a:gd name="connsiteX9" fmla="*/ 1159232 w 2891087"/>
              <a:gd name="connsiteY9" fmla="*/ 2028991 h 2891150"/>
              <a:gd name="connsiteX10" fmla="*/ 288974 w 2891087"/>
              <a:gd name="connsiteY10" fmla="*/ 1159160 h 2891150"/>
              <a:gd name="connsiteX11" fmla="*/ 1159232 w 2891087"/>
              <a:gd name="connsiteY11" fmla="*/ 289328 h 2891150"/>
              <a:gd name="connsiteX12" fmla="*/ 2029061 w 2891087"/>
              <a:gd name="connsiteY12" fmla="*/ 1159160 h 2891150"/>
              <a:gd name="connsiteX13" fmla="*/ 1159232 w 2891087"/>
              <a:gd name="connsiteY13" fmla="*/ 2028991 h 2891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891087" h="2891150">
                <a:moveTo>
                  <a:pt x="2857049" y="2652233"/>
                </a:moveTo>
                <a:lnTo>
                  <a:pt x="2075745" y="1870499"/>
                </a:lnTo>
                <a:cubicBezTo>
                  <a:pt x="2400525" y="1451985"/>
                  <a:pt x="2400096" y="866781"/>
                  <a:pt x="2075316" y="448276"/>
                </a:cubicBezTo>
                <a:cubicBezTo>
                  <a:pt x="1682703" y="-57477"/>
                  <a:pt x="953683" y="-149030"/>
                  <a:pt x="448359" y="243976"/>
                </a:cubicBezTo>
                <a:cubicBezTo>
                  <a:pt x="-57392" y="636589"/>
                  <a:pt x="-148945" y="1365156"/>
                  <a:pt x="243631" y="1871392"/>
                </a:cubicBezTo>
                <a:cubicBezTo>
                  <a:pt x="636672" y="2377146"/>
                  <a:pt x="1365720" y="2468699"/>
                  <a:pt x="1871044" y="2075656"/>
                </a:cubicBezTo>
                <a:lnTo>
                  <a:pt x="2651454" y="2856069"/>
                </a:lnTo>
                <a:cubicBezTo>
                  <a:pt x="2705424" y="2902269"/>
                  <a:pt x="2785760" y="2903126"/>
                  <a:pt x="2840186" y="2856926"/>
                </a:cubicBezTo>
                <a:cubicBezTo>
                  <a:pt x="2900677" y="2805162"/>
                  <a:pt x="2908447" y="2713573"/>
                  <a:pt x="2857076" y="2652270"/>
                </a:cubicBezTo>
                <a:close/>
                <a:moveTo>
                  <a:pt x="1159232" y="2028991"/>
                </a:moveTo>
                <a:cubicBezTo>
                  <a:pt x="678951" y="2028991"/>
                  <a:pt x="288974" y="1639870"/>
                  <a:pt x="288974" y="1159160"/>
                </a:cubicBezTo>
                <a:cubicBezTo>
                  <a:pt x="288974" y="679343"/>
                  <a:pt x="678559" y="289328"/>
                  <a:pt x="1159232" y="289328"/>
                </a:cubicBezTo>
                <a:cubicBezTo>
                  <a:pt x="1639941" y="289328"/>
                  <a:pt x="2029061" y="678914"/>
                  <a:pt x="2029061" y="1159160"/>
                </a:cubicBezTo>
                <a:cubicBezTo>
                  <a:pt x="2029097" y="1639870"/>
                  <a:pt x="1639512" y="2028991"/>
                  <a:pt x="1159232" y="2028991"/>
                </a:cubicBezTo>
                <a:close/>
              </a:path>
            </a:pathLst>
          </a:custGeom>
          <a:solidFill>
            <a:schemeClr val="bg1"/>
          </a:solidFill>
          <a:ln w="12700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fr-FR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A0BD845B-6DE7-1B49-9F6B-C373416361AE}"/>
              </a:ext>
            </a:extLst>
          </p:cNvPr>
          <p:cNvSpPr txBox="1"/>
          <p:nvPr/>
        </p:nvSpPr>
        <p:spPr>
          <a:xfrm>
            <a:off x="9344928" y="168827"/>
            <a:ext cx="14558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>
                <a:solidFill>
                  <a:schemeClr val="bg2"/>
                </a:solidFill>
                <a:latin typeface="Helvetica" pitchFamily="2" charset="0"/>
                <a:cs typeface="Arial" panose="020B0604020202020204" pitchFamily="34" charset="0"/>
              </a:rPr>
              <a:t>DIRECT Jeunesse</a:t>
            </a:r>
          </a:p>
        </p:txBody>
      </p:sp>
      <p:sp>
        <p:nvSpPr>
          <p:cNvPr id="17" name="Graphique 17">
            <a:extLst>
              <a:ext uri="{FF2B5EF4-FFF2-40B4-BE49-F238E27FC236}">
                <a16:creationId xmlns:a16="http://schemas.microsoft.com/office/drawing/2014/main" id="{61857C62-A68B-733F-9ED7-440E835C0B36}"/>
              </a:ext>
            </a:extLst>
          </p:cNvPr>
          <p:cNvSpPr/>
          <p:nvPr/>
        </p:nvSpPr>
        <p:spPr>
          <a:xfrm flipH="1">
            <a:off x="10884339" y="203914"/>
            <a:ext cx="166761" cy="206824"/>
          </a:xfrm>
          <a:custGeom>
            <a:avLst/>
            <a:gdLst>
              <a:gd name="connsiteX0" fmla="*/ 3175543 w 3175542"/>
              <a:gd name="connsiteY0" fmla="*/ 3157586 h 4137806"/>
              <a:gd name="connsiteX1" fmla="*/ 3175543 w 3175542"/>
              <a:gd name="connsiteY1" fmla="*/ 2821873 h 4137806"/>
              <a:gd name="connsiteX2" fmla="*/ 2786853 w 3175542"/>
              <a:gd name="connsiteY2" fmla="*/ 2493318 h 4137806"/>
              <a:gd name="connsiteX3" fmla="*/ 2786853 w 3175542"/>
              <a:gd name="connsiteY3" fmla="*/ 1519427 h 4137806"/>
              <a:gd name="connsiteX4" fmla="*/ 1971278 w 3175542"/>
              <a:gd name="connsiteY4" fmla="*/ 571983 h 4137806"/>
              <a:gd name="connsiteX5" fmla="*/ 1971278 w 3175542"/>
              <a:gd name="connsiteY5" fmla="*/ 295867 h 4137806"/>
              <a:gd name="connsiteX6" fmla="*/ 1204266 w 3175542"/>
              <a:gd name="connsiteY6" fmla="*/ 295867 h 4137806"/>
              <a:gd name="connsiteX7" fmla="*/ 1204266 w 3175542"/>
              <a:gd name="connsiteY7" fmla="*/ 571983 h 4137806"/>
              <a:gd name="connsiteX8" fmla="*/ 388691 w 3175542"/>
              <a:gd name="connsiteY8" fmla="*/ 1519427 h 4137806"/>
              <a:gd name="connsiteX9" fmla="*/ 388691 w 3175542"/>
              <a:gd name="connsiteY9" fmla="*/ 2493318 h 4137806"/>
              <a:gd name="connsiteX10" fmla="*/ 0 w 3175542"/>
              <a:gd name="connsiteY10" fmla="*/ 2821873 h 4137806"/>
              <a:gd name="connsiteX11" fmla="*/ 0 w 3175542"/>
              <a:gd name="connsiteY11" fmla="*/ 3157586 h 4137806"/>
              <a:gd name="connsiteX12" fmla="*/ 2057012 w 3175542"/>
              <a:gd name="connsiteY12" fmla="*/ 3393203 h 4137806"/>
              <a:gd name="connsiteX13" fmla="*/ 2107882 w 3175542"/>
              <a:gd name="connsiteY13" fmla="*/ 3617738 h 4137806"/>
              <a:gd name="connsiteX14" fmla="*/ 1587776 w 3175542"/>
              <a:gd name="connsiteY14" fmla="*/ 4137806 h 4137806"/>
              <a:gd name="connsiteX15" fmla="*/ 1067671 w 3175542"/>
              <a:gd name="connsiteY15" fmla="*/ 3617738 h 4137806"/>
              <a:gd name="connsiteX16" fmla="*/ 1118540 w 3175542"/>
              <a:gd name="connsiteY16" fmla="*/ 3393203 h 4137806"/>
              <a:gd name="connsiteX17" fmla="*/ 2057048 w 3175542"/>
              <a:gd name="connsiteY17" fmla="*/ 3393203 h 4137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175542" h="4137806">
                <a:moveTo>
                  <a:pt x="3175543" y="3157586"/>
                </a:moveTo>
                <a:lnTo>
                  <a:pt x="3175543" y="2821873"/>
                </a:lnTo>
                <a:lnTo>
                  <a:pt x="2786853" y="2493318"/>
                </a:lnTo>
                <a:lnTo>
                  <a:pt x="2786853" y="1519427"/>
                </a:lnTo>
                <a:cubicBezTo>
                  <a:pt x="2786853" y="1085212"/>
                  <a:pt x="2382740" y="658046"/>
                  <a:pt x="1971278" y="571983"/>
                </a:cubicBezTo>
                <a:lnTo>
                  <a:pt x="1971278" y="295867"/>
                </a:lnTo>
                <a:cubicBezTo>
                  <a:pt x="1973740" y="-90188"/>
                  <a:pt x="1206865" y="-106968"/>
                  <a:pt x="1204266" y="295867"/>
                </a:cubicBezTo>
                <a:lnTo>
                  <a:pt x="1204266" y="571983"/>
                </a:lnTo>
                <a:cubicBezTo>
                  <a:pt x="792812" y="658082"/>
                  <a:pt x="388691" y="1085248"/>
                  <a:pt x="388691" y="1519427"/>
                </a:cubicBezTo>
                <a:lnTo>
                  <a:pt x="388691" y="2493318"/>
                </a:lnTo>
                <a:lnTo>
                  <a:pt x="0" y="2821873"/>
                </a:lnTo>
                <a:lnTo>
                  <a:pt x="0" y="3157586"/>
                </a:lnTo>
                <a:close/>
                <a:moveTo>
                  <a:pt x="2057012" y="3393203"/>
                </a:moveTo>
                <a:cubicBezTo>
                  <a:pt x="2089606" y="3461135"/>
                  <a:pt x="2107882" y="3537303"/>
                  <a:pt x="2107882" y="3617738"/>
                </a:cubicBezTo>
                <a:cubicBezTo>
                  <a:pt x="2107882" y="3904935"/>
                  <a:pt x="1875010" y="4137806"/>
                  <a:pt x="1587776" y="4137806"/>
                </a:cubicBezTo>
                <a:cubicBezTo>
                  <a:pt x="1300542" y="4137806"/>
                  <a:pt x="1067671" y="3904935"/>
                  <a:pt x="1067671" y="3617738"/>
                </a:cubicBezTo>
                <a:cubicBezTo>
                  <a:pt x="1067671" y="3537303"/>
                  <a:pt x="1085947" y="3461135"/>
                  <a:pt x="1118540" y="3393203"/>
                </a:cubicBezTo>
                <a:lnTo>
                  <a:pt x="2057048" y="3393203"/>
                </a:lnTo>
                <a:close/>
              </a:path>
            </a:pathLst>
          </a:custGeom>
          <a:solidFill>
            <a:schemeClr val="bg1"/>
          </a:solidFill>
          <a:ln w="5016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fr-FR"/>
          </a:p>
        </p:txBody>
      </p:sp>
      <p:grpSp>
        <p:nvGrpSpPr>
          <p:cNvPr id="18" name="Groupe 17">
            <a:extLst>
              <a:ext uri="{FF2B5EF4-FFF2-40B4-BE49-F238E27FC236}">
                <a16:creationId xmlns:a16="http://schemas.microsoft.com/office/drawing/2014/main" id="{A67A79DF-892E-6230-3DAA-8D268F754FC5}"/>
              </a:ext>
            </a:extLst>
          </p:cNvPr>
          <p:cNvGrpSpPr/>
          <p:nvPr/>
        </p:nvGrpSpPr>
        <p:grpSpPr>
          <a:xfrm>
            <a:off x="10993775" y="103436"/>
            <a:ext cx="195066" cy="253447"/>
            <a:chOff x="10949060" y="478792"/>
            <a:chExt cx="195427" cy="253916"/>
          </a:xfrm>
        </p:grpSpPr>
        <p:sp>
          <p:nvSpPr>
            <p:cNvPr id="19" name="Ellipse 18">
              <a:extLst>
                <a:ext uri="{FF2B5EF4-FFF2-40B4-BE49-F238E27FC236}">
                  <a16:creationId xmlns:a16="http://schemas.microsoft.com/office/drawing/2014/main" id="{96597422-13A5-7C5B-A275-605AA3EC1D8D}"/>
                </a:ext>
              </a:extLst>
            </p:cNvPr>
            <p:cNvSpPr/>
            <p:nvPr/>
          </p:nvSpPr>
          <p:spPr>
            <a:xfrm>
              <a:off x="10977727" y="522370"/>
              <a:ext cx="166760" cy="166760"/>
            </a:xfrm>
            <a:prstGeom prst="ellipse">
              <a:avLst/>
            </a:prstGeom>
            <a:solidFill>
              <a:srgbClr val="B9090B"/>
            </a:solidFill>
            <a:ln>
              <a:solidFill>
                <a:srgbClr val="B9090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" name="ZoneTexte 19">
              <a:extLst>
                <a:ext uri="{FF2B5EF4-FFF2-40B4-BE49-F238E27FC236}">
                  <a16:creationId xmlns:a16="http://schemas.microsoft.com/office/drawing/2014/main" id="{2C90A0DA-640D-484C-250C-63709D414EBA}"/>
                </a:ext>
              </a:extLst>
            </p:cNvPr>
            <p:cNvSpPr txBox="1"/>
            <p:nvPr/>
          </p:nvSpPr>
          <p:spPr>
            <a:xfrm>
              <a:off x="10949060" y="478792"/>
              <a:ext cx="155653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050" dirty="0">
                  <a:solidFill>
                    <a:schemeClr val="bg2"/>
                  </a:solidFill>
                </a:rPr>
                <a:t>3</a:t>
              </a:r>
            </a:p>
          </p:txBody>
        </p:sp>
      </p:grpSp>
      <p:pic>
        <p:nvPicPr>
          <p:cNvPr id="21" name="Picture 2">
            <a:extLst>
              <a:ext uri="{FF2B5EF4-FFF2-40B4-BE49-F238E27FC236}">
                <a16:creationId xmlns:a16="http://schemas.microsoft.com/office/drawing/2014/main" id="{CD5013DD-FD15-A8B9-BEBE-595247EF62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0399" y="168826"/>
            <a:ext cx="277000" cy="277000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Graphique 21" descr="Jouer avec un remplissage uni">
            <a:extLst>
              <a:ext uri="{FF2B5EF4-FFF2-40B4-BE49-F238E27FC236}">
                <a16:creationId xmlns:a16="http://schemas.microsoft.com/office/drawing/2014/main" id="{123DD0F7-E9AD-6EDB-2A12-226C4B78CEC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5400000" flipV="1">
            <a:off x="11805037" y="204033"/>
            <a:ext cx="127693" cy="127693"/>
          </a:xfrm>
          <a:prstGeom prst="rect">
            <a:avLst/>
          </a:prstGeom>
        </p:spPr>
      </p:pic>
      <p:sp>
        <p:nvSpPr>
          <p:cNvPr id="23" name="TextBox OUT">
            <a:extLst>
              <a:ext uri="{FF2B5EF4-FFF2-40B4-BE49-F238E27FC236}">
                <a16:creationId xmlns:a16="http://schemas.microsoft.com/office/drawing/2014/main" id="{10E5ACF0-0AF1-64AE-ABC4-99524726214D}"/>
              </a:ext>
            </a:extLst>
          </p:cNvPr>
          <p:cNvSpPr txBox="1"/>
          <p:nvPr/>
        </p:nvSpPr>
        <p:spPr>
          <a:xfrm>
            <a:off x="290919" y="165991"/>
            <a:ext cx="999694" cy="337604"/>
          </a:xfrm>
          <a:prstGeom prst="rect">
            <a:avLst/>
          </a:prstGeom>
          <a:noFill/>
        </p:spPr>
        <p:txBody>
          <a:bodyPr wrap="none" rtlCol="0">
            <a:prstTxWarp prst="textDeflateBottom">
              <a:avLst>
                <a:gd name="adj" fmla="val 85369"/>
              </a:avLst>
            </a:prstTxWarp>
            <a:spAutoFit/>
            <a:scene3d>
              <a:camera prst="orthographicFront"/>
              <a:lightRig rig="contrasting" dir="t"/>
            </a:scene3d>
            <a:sp3d/>
          </a:bodyPr>
          <a:lstStyle/>
          <a:p>
            <a:r>
              <a:rPr lang="id-ID" sz="10000" b="1" dirty="0">
                <a:solidFill>
                  <a:srgbClr val="E60914"/>
                </a:solidFill>
                <a:latin typeface="Bebas Neue" panose="020B0606020202050201" pitchFamily="34" charset="0"/>
              </a:rPr>
              <a:t>Jumycorp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EE93ED83-FCC6-3E09-B9EB-21D39FDCDFF9}"/>
              </a:ext>
            </a:extLst>
          </p:cNvPr>
          <p:cNvSpPr txBox="1"/>
          <p:nvPr/>
        </p:nvSpPr>
        <p:spPr>
          <a:xfrm>
            <a:off x="506961" y="1975871"/>
            <a:ext cx="4194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7F7F7F"/>
                </a:solidFill>
                <a:latin typeface="Helvetica" pitchFamily="2" charset="0"/>
                <a:cs typeface="Hadassah Friedlaender" panose="020F0502020204030204" pitchFamily="34" charset="0"/>
              </a:rPr>
              <a:t>Algorithme de recommandation </a:t>
            </a:r>
            <a:r>
              <a:rPr lang="fr-FR" dirty="0">
                <a:solidFill>
                  <a:srgbClr val="00B050"/>
                </a:solidFill>
                <a:latin typeface="Helvetica" pitchFamily="2" charset="0"/>
                <a:cs typeface="Hadassah Friedlaender" panose="020F0502020204030204" pitchFamily="34" charset="0"/>
              </a:rPr>
              <a:t>biaisé</a:t>
            </a:r>
            <a:endParaRPr lang="fr-FR" sz="1400" dirty="0">
              <a:solidFill>
                <a:srgbClr val="00B050"/>
              </a:solidFill>
              <a:latin typeface="Helvetica" pitchFamily="2" charset="0"/>
              <a:ea typeface="Zector" panose="02000503000000000000" pitchFamily="2" charset="0"/>
              <a:cs typeface="Hadassah Friedlaender" panose="020F0502020204030204" pitchFamily="34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19353EE-BF04-514D-2C47-ED2F387FA5CD}"/>
              </a:ext>
            </a:extLst>
          </p:cNvPr>
          <p:cNvSpPr/>
          <p:nvPr/>
        </p:nvSpPr>
        <p:spPr>
          <a:xfrm>
            <a:off x="6082937" y="988557"/>
            <a:ext cx="4220890" cy="5403280"/>
          </a:xfrm>
          <a:prstGeom prst="rect">
            <a:avLst/>
          </a:prstGeom>
          <a:solidFill>
            <a:schemeClr val="tx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Cadre 26">
            <a:extLst>
              <a:ext uri="{FF2B5EF4-FFF2-40B4-BE49-F238E27FC236}">
                <a16:creationId xmlns:a16="http://schemas.microsoft.com/office/drawing/2014/main" id="{86FD74BC-12CB-764A-D223-1EBDB3B144FA}"/>
              </a:ext>
            </a:extLst>
          </p:cNvPr>
          <p:cNvSpPr/>
          <p:nvPr/>
        </p:nvSpPr>
        <p:spPr>
          <a:xfrm>
            <a:off x="5990321" y="733942"/>
            <a:ext cx="4421005" cy="5731027"/>
          </a:xfrm>
          <a:prstGeom prst="frame">
            <a:avLst>
              <a:gd name="adj1" fmla="val 1085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pic>
        <p:nvPicPr>
          <p:cNvPr id="30" name="Image 29" descr="Une image contenant table&#10;&#10;Description générée automatiquement">
            <a:extLst>
              <a:ext uri="{FF2B5EF4-FFF2-40B4-BE49-F238E27FC236}">
                <a16:creationId xmlns:a16="http://schemas.microsoft.com/office/drawing/2014/main" id="{8A2FADEE-EEED-3BEC-3B8B-53F0BDB9939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 l="8819" t="28488" r="46803" b="68403"/>
          <a:stretch/>
        </p:blipFill>
        <p:spPr>
          <a:xfrm>
            <a:off x="6096000" y="3174385"/>
            <a:ext cx="4194764" cy="254615"/>
          </a:xfrm>
          <a:prstGeom prst="rect">
            <a:avLst/>
          </a:prstGeom>
        </p:spPr>
      </p:pic>
      <p:pic>
        <p:nvPicPr>
          <p:cNvPr id="31" name="Image 30" descr="Une image contenant table&#10;&#10;Description générée automatiquement">
            <a:extLst>
              <a:ext uri="{FF2B5EF4-FFF2-40B4-BE49-F238E27FC236}">
                <a16:creationId xmlns:a16="http://schemas.microsoft.com/office/drawing/2014/main" id="{715042D0-F5B7-A709-2A89-FD62CFAD80E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 l="8819" t="58735" r="46803" b="38604"/>
          <a:stretch/>
        </p:blipFill>
        <p:spPr>
          <a:xfrm>
            <a:off x="6096000" y="5651500"/>
            <a:ext cx="4194764" cy="217943"/>
          </a:xfrm>
          <a:prstGeom prst="rect">
            <a:avLst/>
          </a:prstGeom>
        </p:spPr>
      </p:pic>
      <p:pic>
        <p:nvPicPr>
          <p:cNvPr id="7" name="Image 6" descr="Une image contenant table&#10;&#10;Description générée automatiquement">
            <a:extLst>
              <a:ext uri="{FF2B5EF4-FFF2-40B4-BE49-F238E27FC236}">
                <a16:creationId xmlns:a16="http://schemas.microsoft.com/office/drawing/2014/main" id="{7D5EAB40-2383-9CA8-25EC-81FF0C3A8FF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 l="8819" t="6317" r="46803" b="91030"/>
          <a:stretch/>
        </p:blipFill>
        <p:spPr>
          <a:xfrm>
            <a:off x="6096000" y="1358537"/>
            <a:ext cx="4194764" cy="217295"/>
          </a:xfrm>
          <a:prstGeom prst="rect">
            <a:avLst/>
          </a:prstGeom>
        </p:spPr>
      </p:pic>
      <p:pic>
        <p:nvPicPr>
          <p:cNvPr id="8" name="Image 7" descr="Une image contenant table&#10;&#10;Description générée automatiquement">
            <a:extLst>
              <a:ext uri="{FF2B5EF4-FFF2-40B4-BE49-F238E27FC236}">
                <a16:creationId xmlns:a16="http://schemas.microsoft.com/office/drawing/2014/main" id="{4B1FEA75-4A97-7503-5EA5-3AA3F21F20F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 l="8819" t="19556" r="46803" b="77791"/>
          <a:stretch/>
        </p:blipFill>
        <p:spPr>
          <a:xfrm>
            <a:off x="6102532" y="2442755"/>
            <a:ext cx="4194764" cy="217296"/>
          </a:xfrm>
          <a:prstGeom prst="rect">
            <a:avLst/>
          </a:prstGeom>
        </p:spPr>
      </p:pic>
      <p:pic>
        <p:nvPicPr>
          <p:cNvPr id="9" name="Image 8" descr="Une image contenant table&#10;&#10;Description générée automatiquement">
            <a:extLst>
              <a:ext uri="{FF2B5EF4-FFF2-40B4-BE49-F238E27FC236}">
                <a16:creationId xmlns:a16="http://schemas.microsoft.com/office/drawing/2014/main" id="{B4756D60-1EAB-94BC-9A13-4CF1871940F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 l="8819" t="42747" r="46803" b="54830"/>
          <a:stretch/>
        </p:blipFill>
        <p:spPr>
          <a:xfrm>
            <a:off x="6102532" y="4355801"/>
            <a:ext cx="4194764" cy="198417"/>
          </a:xfrm>
          <a:prstGeom prst="rect">
            <a:avLst/>
          </a:prstGeom>
        </p:spPr>
      </p:pic>
      <p:pic>
        <p:nvPicPr>
          <p:cNvPr id="10" name="Image 9" descr="Une image contenant table&#10;&#10;Description générée automatiquement">
            <a:extLst>
              <a:ext uri="{FF2B5EF4-FFF2-40B4-BE49-F238E27FC236}">
                <a16:creationId xmlns:a16="http://schemas.microsoft.com/office/drawing/2014/main" id="{C394F97C-AD0F-3D11-646E-7F4892A56FE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 l="8819" t="48688" r="46803" b="45109"/>
          <a:stretch/>
        </p:blipFill>
        <p:spPr>
          <a:xfrm>
            <a:off x="6102601" y="4855397"/>
            <a:ext cx="4194764" cy="507987"/>
          </a:xfrm>
          <a:prstGeom prst="rect">
            <a:avLst/>
          </a:prstGeom>
        </p:spPr>
      </p:pic>
      <p:sp>
        <p:nvSpPr>
          <p:cNvPr id="25" name="ZoneTexte 24">
            <a:extLst>
              <a:ext uri="{FF2B5EF4-FFF2-40B4-BE49-F238E27FC236}">
                <a16:creationId xmlns:a16="http://schemas.microsoft.com/office/drawing/2014/main" id="{B32EF60A-6847-0BC4-C36F-8F18332C3DCB}"/>
              </a:ext>
            </a:extLst>
          </p:cNvPr>
          <p:cNvSpPr txBox="1"/>
          <p:nvPr/>
        </p:nvSpPr>
        <p:spPr>
          <a:xfrm>
            <a:off x="665815" y="3105877"/>
            <a:ext cx="387705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  <a:latin typeface="Zector" panose="02000503000000000000" pitchFamily="2" charset="0"/>
                <a:ea typeface="Zector" panose="02000503000000000000" pitchFamily="2" charset="0"/>
              </a:rPr>
              <a:t>1/ femmes en 1</a:t>
            </a:r>
            <a:r>
              <a:rPr lang="fr-FR" baseline="30000" dirty="0">
                <a:solidFill>
                  <a:schemeClr val="bg1"/>
                </a:solidFill>
                <a:latin typeface="Zector" panose="02000503000000000000" pitchFamily="2" charset="0"/>
                <a:ea typeface="Zector" panose="02000503000000000000" pitchFamily="2" charset="0"/>
              </a:rPr>
              <a:t>er</a:t>
            </a:r>
            <a:r>
              <a:rPr lang="fr-FR" dirty="0">
                <a:solidFill>
                  <a:schemeClr val="bg1"/>
                </a:solidFill>
                <a:latin typeface="Zector" panose="02000503000000000000" pitchFamily="2" charset="0"/>
                <a:ea typeface="Zector" panose="02000503000000000000" pitchFamily="2" charset="0"/>
              </a:rPr>
              <a:t> rôle</a:t>
            </a:r>
          </a:p>
          <a:p>
            <a:pPr algn="ctr"/>
            <a:endParaRPr lang="fr-FR" dirty="0">
              <a:solidFill>
                <a:schemeClr val="bg1"/>
              </a:solidFill>
              <a:latin typeface="Zector" panose="02000503000000000000" pitchFamily="2" charset="0"/>
              <a:ea typeface="Zector" panose="02000503000000000000" pitchFamily="2" charset="0"/>
            </a:endParaRPr>
          </a:p>
          <a:p>
            <a:pPr algn="ctr"/>
            <a:r>
              <a:rPr lang="fr-FR" dirty="0">
                <a:solidFill>
                  <a:schemeClr val="bg1"/>
                </a:solidFill>
                <a:latin typeface="Zector" panose="02000503000000000000" pitchFamily="2" charset="0"/>
                <a:ea typeface="Zector" panose="02000503000000000000" pitchFamily="2" charset="0"/>
              </a:rPr>
              <a:t>2/ Meilleur score de </a:t>
            </a:r>
            <a:r>
              <a:rPr lang="fr-FR" dirty="0" err="1">
                <a:solidFill>
                  <a:schemeClr val="bg1"/>
                </a:solidFill>
                <a:latin typeface="Zector" panose="02000503000000000000" pitchFamily="2" charset="0"/>
                <a:ea typeface="Zector" panose="02000503000000000000" pitchFamily="2" charset="0"/>
              </a:rPr>
              <a:t>bechdel</a:t>
            </a:r>
            <a:endParaRPr lang="fr-FR" dirty="0">
              <a:solidFill>
                <a:schemeClr val="bg1"/>
              </a:solidFill>
              <a:latin typeface="Zector" panose="02000503000000000000" pitchFamily="2" charset="0"/>
              <a:ea typeface="Zector" panose="02000503000000000000" pitchFamily="2" charset="0"/>
            </a:endParaRPr>
          </a:p>
          <a:p>
            <a:pPr algn="ctr"/>
            <a:endParaRPr lang="fr-FR" dirty="0">
              <a:solidFill>
                <a:schemeClr val="bg1"/>
              </a:solidFill>
              <a:latin typeface="Zector" panose="02000503000000000000" pitchFamily="2" charset="0"/>
              <a:ea typeface="Zector" panose="02000503000000000000" pitchFamily="2" charset="0"/>
            </a:endParaRPr>
          </a:p>
          <a:p>
            <a:pPr algn="ctr"/>
            <a:r>
              <a:rPr lang="fr-FR" dirty="0">
                <a:solidFill>
                  <a:schemeClr val="bg1"/>
                </a:solidFill>
                <a:latin typeface="Zector" panose="02000503000000000000" pitchFamily="2" charset="0"/>
                <a:ea typeface="Zector" panose="02000503000000000000" pitchFamily="2" charset="0"/>
              </a:rPr>
              <a:t>3/ Femmes réalisatrices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D79672D-9FB2-7E34-0E12-042DC6DA3218}"/>
              </a:ext>
            </a:extLst>
          </p:cNvPr>
          <p:cNvSpPr/>
          <p:nvPr/>
        </p:nvSpPr>
        <p:spPr>
          <a:xfrm>
            <a:off x="691196" y="4089220"/>
            <a:ext cx="4065588" cy="127416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80496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que 2" descr="Programmeur avec un remplissage uni">
            <a:extLst>
              <a:ext uri="{FF2B5EF4-FFF2-40B4-BE49-F238E27FC236}">
                <a16:creationId xmlns:a16="http://schemas.microsoft.com/office/drawing/2014/main" id="{40D00F8D-7902-F193-E40E-9A3A7F08D8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6255" y="871242"/>
            <a:ext cx="914400" cy="914400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12A0E56A-619F-4750-B99C-4011749F84AD}"/>
              </a:ext>
            </a:extLst>
          </p:cNvPr>
          <p:cNvSpPr txBox="1"/>
          <p:nvPr/>
        </p:nvSpPr>
        <p:spPr>
          <a:xfrm>
            <a:off x="1925072" y="1206500"/>
            <a:ext cx="2309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FFFFFF"/>
                </a:solidFill>
                <a:latin typeface="Courier" pitchFamily="2" charset="0"/>
              </a:rPr>
              <a:t>« The Matrix »</a:t>
            </a:r>
          </a:p>
        </p:txBody>
      </p:sp>
      <p:pic>
        <p:nvPicPr>
          <p:cNvPr id="6" name="Image 5" descr="Une image contenant table&#10;&#10;Description générée automatiquement">
            <a:extLst>
              <a:ext uri="{FF2B5EF4-FFF2-40B4-BE49-F238E27FC236}">
                <a16:creationId xmlns:a16="http://schemas.microsoft.com/office/drawing/2014/main" id="{B775E3C3-E5E3-B1B1-4E9A-1D6AEA0C79E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 l="8819" t="-1636" r="46803" b="32551"/>
          <a:stretch/>
        </p:blipFill>
        <p:spPr>
          <a:xfrm>
            <a:off x="6096000" y="707226"/>
            <a:ext cx="4194764" cy="5657895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621CF8EF-286F-4686-F0CA-1273962B5C52}"/>
              </a:ext>
            </a:extLst>
          </p:cNvPr>
          <p:cNvSpPr txBox="1"/>
          <p:nvPr/>
        </p:nvSpPr>
        <p:spPr>
          <a:xfrm>
            <a:off x="1925388" y="168827"/>
            <a:ext cx="64107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b="1" dirty="0">
                <a:solidFill>
                  <a:schemeClr val="bg2"/>
                </a:solidFill>
                <a:latin typeface="Helvetica" pitchFamily="2" charset="0"/>
                <a:cs typeface="Arial" panose="020B0604020202020204" pitchFamily="34" charset="0"/>
              </a:rPr>
              <a:t>Accueil</a:t>
            </a:r>
            <a:r>
              <a:rPr lang="fr-FR" sz="1200" dirty="0">
                <a:solidFill>
                  <a:schemeClr val="bg2"/>
                </a:solidFill>
                <a:latin typeface="Helvetica" pitchFamily="2" charset="0"/>
                <a:cs typeface="Arial" panose="020B0604020202020204" pitchFamily="34" charset="0"/>
              </a:rPr>
              <a:t>    Séries     Films    Nouveautés les plus regardées     Ma liste    Explorer par langue</a:t>
            </a:r>
          </a:p>
        </p:txBody>
      </p:sp>
      <p:sp>
        <p:nvSpPr>
          <p:cNvPr id="15" name="Graphique 13">
            <a:extLst>
              <a:ext uri="{FF2B5EF4-FFF2-40B4-BE49-F238E27FC236}">
                <a16:creationId xmlns:a16="http://schemas.microsoft.com/office/drawing/2014/main" id="{AEEC8F7C-E5AC-441A-3E59-42D5BB64B0F2}"/>
              </a:ext>
            </a:extLst>
          </p:cNvPr>
          <p:cNvSpPr/>
          <p:nvPr/>
        </p:nvSpPr>
        <p:spPr>
          <a:xfrm rot="20650062">
            <a:off x="9072770" y="216805"/>
            <a:ext cx="181039" cy="181043"/>
          </a:xfrm>
          <a:custGeom>
            <a:avLst/>
            <a:gdLst>
              <a:gd name="connsiteX0" fmla="*/ 2857049 w 2891087"/>
              <a:gd name="connsiteY0" fmla="*/ 2652233 h 2891150"/>
              <a:gd name="connsiteX1" fmla="*/ 2075745 w 2891087"/>
              <a:gd name="connsiteY1" fmla="*/ 1870499 h 2891150"/>
              <a:gd name="connsiteX2" fmla="*/ 2075316 w 2891087"/>
              <a:gd name="connsiteY2" fmla="*/ 448276 h 2891150"/>
              <a:gd name="connsiteX3" fmla="*/ 448359 w 2891087"/>
              <a:gd name="connsiteY3" fmla="*/ 243976 h 2891150"/>
              <a:gd name="connsiteX4" fmla="*/ 243631 w 2891087"/>
              <a:gd name="connsiteY4" fmla="*/ 1871392 h 2891150"/>
              <a:gd name="connsiteX5" fmla="*/ 1871044 w 2891087"/>
              <a:gd name="connsiteY5" fmla="*/ 2075656 h 2891150"/>
              <a:gd name="connsiteX6" fmla="*/ 2651454 w 2891087"/>
              <a:gd name="connsiteY6" fmla="*/ 2856069 h 2891150"/>
              <a:gd name="connsiteX7" fmla="*/ 2840186 w 2891087"/>
              <a:gd name="connsiteY7" fmla="*/ 2856926 h 2891150"/>
              <a:gd name="connsiteX8" fmla="*/ 2857076 w 2891087"/>
              <a:gd name="connsiteY8" fmla="*/ 2652270 h 2891150"/>
              <a:gd name="connsiteX9" fmla="*/ 1159232 w 2891087"/>
              <a:gd name="connsiteY9" fmla="*/ 2028991 h 2891150"/>
              <a:gd name="connsiteX10" fmla="*/ 288974 w 2891087"/>
              <a:gd name="connsiteY10" fmla="*/ 1159160 h 2891150"/>
              <a:gd name="connsiteX11" fmla="*/ 1159232 w 2891087"/>
              <a:gd name="connsiteY11" fmla="*/ 289328 h 2891150"/>
              <a:gd name="connsiteX12" fmla="*/ 2029061 w 2891087"/>
              <a:gd name="connsiteY12" fmla="*/ 1159160 h 2891150"/>
              <a:gd name="connsiteX13" fmla="*/ 1159232 w 2891087"/>
              <a:gd name="connsiteY13" fmla="*/ 2028991 h 2891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891087" h="2891150">
                <a:moveTo>
                  <a:pt x="2857049" y="2652233"/>
                </a:moveTo>
                <a:lnTo>
                  <a:pt x="2075745" y="1870499"/>
                </a:lnTo>
                <a:cubicBezTo>
                  <a:pt x="2400525" y="1451985"/>
                  <a:pt x="2400096" y="866781"/>
                  <a:pt x="2075316" y="448276"/>
                </a:cubicBezTo>
                <a:cubicBezTo>
                  <a:pt x="1682703" y="-57477"/>
                  <a:pt x="953683" y="-149030"/>
                  <a:pt x="448359" y="243976"/>
                </a:cubicBezTo>
                <a:cubicBezTo>
                  <a:pt x="-57392" y="636589"/>
                  <a:pt x="-148945" y="1365156"/>
                  <a:pt x="243631" y="1871392"/>
                </a:cubicBezTo>
                <a:cubicBezTo>
                  <a:pt x="636672" y="2377146"/>
                  <a:pt x="1365720" y="2468699"/>
                  <a:pt x="1871044" y="2075656"/>
                </a:cubicBezTo>
                <a:lnTo>
                  <a:pt x="2651454" y="2856069"/>
                </a:lnTo>
                <a:cubicBezTo>
                  <a:pt x="2705424" y="2902269"/>
                  <a:pt x="2785760" y="2903126"/>
                  <a:pt x="2840186" y="2856926"/>
                </a:cubicBezTo>
                <a:cubicBezTo>
                  <a:pt x="2900677" y="2805162"/>
                  <a:pt x="2908447" y="2713573"/>
                  <a:pt x="2857076" y="2652270"/>
                </a:cubicBezTo>
                <a:close/>
                <a:moveTo>
                  <a:pt x="1159232" y="2028991"/>
                </a:moveTo>
                <a:cubicBezTo>
                  <a:pt x="678951" y="2028991"/>
                  <a:pt x="288974" y="1639870"/>
                  <a:pt x="288974" y="1159160"/>
                </a:cubicBezTo>
                <a:cubicBezTo>
                  <a:pt x="288974" y="679343"/>
                  <a:pt x="678559" y="289328"/>
                  <a:pt x="1159232" y="289328"/>
                </a:cubicBezTo>
                <a:cubicBezTo>
                  <a:pt x="1639941" y="289328"/>
                  <a:pt x="2029061" y="678914"/>
                  <a:pt x="2029061" y="1159160"/>
                </a:cubicBezTo>
                <a:cubicBezTo>
                  <a:pt x="2029097" y="1639870"/>
                  <a:pt x="1639512" y="2028991"/>
                  <a:pt x="1159232" y="2028991"/>
                </a:cubicBezTo>
                <a:close/>
              </a:path>
            </a:pathLst>
          </a:custGeom>
          <a:solidFill>
            <a:schemeClr val="bg1"/>
          </a:solidFill>
          <a:ln w="12700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fr-FR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A0BD845B-6DE7-1B49-9F6B-C373416361AE}"/>
              </a:ext>
            </a:extLst>
          </p:cNvPr>
          <p:cNvSpPr txBox="1"/>
          <p:nvPr/>
        </p:nvSpPr>
        <p:spPr>
          <a:xfrm>
            <a:off x="9344928" y="168827"/>
            <a:ext cx="14558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>
                <a:solidFill>
                  <a:schemeClr val="bg2"/>
                </a:solidFill>
                <a:latin typeface="Helvetica" pitchFamily="2" charset="0"/>
                <a:cs typeface="Arial" panose="020B0604020202020204" pitchFamily="34" charset="0"/>
              </a:rPr>
              <a:t>DIRECT Jeunesse</a:t>
            </a:r>
          </a:p>
        </p:txBody>
      </p:sp>
      <p:sp>
        <p:nvSpPr>
          <p:cNvPr id="17" name="Graphique 17">
            <a:extLst>
              <a:ext uri="{FF2B5EF4-FFF2-40B4-BE49-F238E27FC236}">
                <a16:creationId xmlns:a16="http://schemas.microsoft.com/office/drawing/2014/main" id="{61857C62-A68B-733F-9ED7-440E835C0B36}"/>
              </a:ext>
            </a:extLst>
          </p:cNvPr>
          <p:cNvSpPr/>
          <p:nvPr/>
        </p:nvSpPr>
        <p:spPr>
          <a:xfrm flipH="1">
            <a:off x="10884339" y="203914"/>
            <a:ext cx="166761" cy="206824"/>
          </a:xfrm>
          <a:custGeom>
            <a:avLst/>
            <a:gdLst>
              <a:gd name="connsiteX0" fmla="*/ 3175543 w 3175542"/>
              <a:gd name="connsiteY0" fmla="*/ 3157586 h 4137806"/>
              <a:gd name="connsiteX1" fmla="*/ 3175543 w 3175542"/>
              <a:gd name="connsiteY1" fmla="*/ 2821873 h 4137806"/>
              <a:gd name="connsiteX2" fmla="*/ 2786853 w 3175542"/>
              <a:gd name="connsiteY2" fmla="*/ 2493318 h 4137806"/>
              <a:gd name="connsiteX3" fmla="*/ 2786853 w 3175542"/>
              <a:gd name="connsiteY3" fmla="*/ 1519427 h 4137806"/>
              <a:gd name="connsiteX4" fmla="*/ 1971278 w 3175542"/>
              <a:gd name="connsiteY4" fmla="*/ 571983 h 4137806"/>
              <a:gd name="connsiteX5" fmla="*/ 1971278 w 3175542"/>
              <a:gd name="connsiteY5" fmla="*/ 295867 h 4137806"/>
              <a:gd name="connsiteX6" fmla="*/ 1204266 w 3175542"/>
              <a:gd name="connsiteY6" fmla="*/ 295867 h 4137806"/>
              <a:gd name="connsiteX7" fmla="*/ 1204266 w 3175542"/>
              <a:gd name="connsiteY7" fmla="*/ 571983 h 4137806"/>
              <a:gd name="connsiteX8" fmla="*/ 388691 w 3175542"/>
              <a:gd name="connsiteY8" fmla="*/ 1519427 h 4137806"/>
              <a:gd name="connsiteX9" fmla="*/ 388691 w 3175542"/>
              <a:gd name="connsiteY9" fmla="*/ 2493318 h 4137806"/>
              <a:gd name="connsiteX10" fmla="*/ 0 w 3175542"/>
              <a:gd name="connsiteY10" fmla="*/ 2821873 h 4137806"/>
              <a:gd name="connsiteX11" fmla="*/ 0 w 3175542"/>
              <a:gd name="connsiteY11" fmla="*/ 3157586 h 4137806"/>
              <a:gd name="connsiteX12" fmla="*/ 2057012 w 3175542"/>
              <a:gd name="connsiteY12" fmla="*/ 3393203 h 4137806"/>
              <a:gd name="connsiteX13" fmla="*/ 2107882 w 3175542"/>
              <a:gd name="connsiteY13" fmla="*/ 3617738 h 4137806"/>
              <a:gd name="connsiteX14" fmla="*/ 1587776 w 3175542"/>
              <a:gd name="connsiteY14" fmla="*/ 4137806 h 4137806"/>
              <a:gd name="connsiteX15" fmla="*/ 1067671 w 3175542"/>
              <a:gd name="connsiteY15" fmla="*/ 3617738 h 4137806"/>
              <a:gd name="connsiteX16" fmla="*/ 1118540 w 3175542"/>
              <a:gd name="connsiteY16" fmla="*/ 3393203 h 4137806"/>
              <a:gd name="connsiteX17" fmla="*/ 2057048 w 3175542"/>
              <a:gd name="connsiteY17" fmla="*/ 3393203 h 4137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175542" h="4137806">
                <a:moveTo>
                  <a:pt x="3175543" y="3157586"/>
                </a:moveTo>
                <a:lnTo>
                  <a:pt x="3175543" y="2821873"/>
                </a:lnTo>
                <a:lnTo>
                  <a:pt x="2786853" y="2493318"/>
                </a:lnTo>
                <a:lnTo>
                  <a:pt x="2786853" y="1519427"/>
                </a:lnTo>
                <a:cubicBezTo>
                  <a:pt x="2786853" y="1085212"/>
                  <a:pt x="2382740" y="658046"/>
                  <a:pt x="1971278" y="571983"/>
                </a:cubicBezTo>
                <a:lnTo>
                  <a:pt x="1971278" y="295867"/>
                </a:lnTo>
                <a:cubicBezTo>
                  <a:pt x="1973740" y="-90188"/>
                  <a:pt x="1206865" y="-106968"/>
                  <a:pt x="1204266" y="295867"/>
                </a:cubicBezTo>
                <a:lnTo>
                  <a:pt x="1204266" y="571983"/>
                </a:lnTo>
                <a:cubicBezTo>
                  <a:pt x="792812" y="658082"/>
                  <a:pt x="388691" y="1085248"/>
                  <a:pt x="388691" y="1519427"/>
                </a:cubicBezTo>
                <a:lnTo>
                  <a:pt x="388691" y="2493318"/>
                </a:lnTo>
                <a:lnTo>
                  <a:pt x="0" y="2821873"/>
                </a:lnTo>
                <a:lnTo>
                  <a:pt x="0" y="3157586"/>
                </a:lnTo>
                <a:close/>
                <a:moveTo>
                  <a:pt x="2057012" y="3393203"/>
                </a:moveTo>
                <a:cubicBezTo>
                  <a:pt x="2089606" y="3461135"/>
                  <a:pt x="2107882" y="3537303"/>
                  <a:pt x="2107882" y="3617738"/>
                </a:cubicBezTo>
                <a:cubicBezTo>
                  <a:pt x="2107882" y="3904935"/>
                  <a:pt x="1875010" y="4137806"/>
                  <a:pt x="1587776" y="4137806"/>
                </a:cubicBezTo>
                <a:cubicBezTo>
                  <a:pt x="1300542" y="4137806"/>
                  <a:pt x="1067671" y="3904935"/>
                  <a:pt x="1067671" y="3617738"/>
                </a:cubicBezTo>
                <a:cubicBezTo>
                  <a:pt x="1067671" y="3537303"/>
                  <a:pt x="1085947" y="3461135"/>
                  <a:pt x="1118540" y="3393203"/>
                </a:cubicBezTo>
                <a:lnTo>
                  <a:pt x="2057048" y="3393203"/>
                </a:lnTo>
                <a:close/>
              </a:path>
            </a:pathLst>
          </a:custGeom>
          <a:solidFill>
            <a:schemeClr val="bg1"/>
          </a:solidFill>
          <a:ln w="5016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fr-FR"/>
          </a:p>
        </p:txBody>
      </p:sp>
      <p:grpSp>
        <p:nvGrpSpPr>
          <p:cNvPr id="18" name="Groupe 17">
            <a:extLst>
              <a:ext uri="{FF2B5EF4-FFF2-40B4-BE49-F238E27FC236}">
                <a16:creationId xmlns:a16="http://schemas.microsoft.com/office/drawing/2014/main" id="{A67A79DF-892E-6230-3DAA-8D268F754FC5}"/>
              </a:ext>
            </a:extLst>
          </p:cNvPr>
          <p:cNvGrpSpPr/>
          <p:nvPr/>
        </p:nvGrpSpPr>
        <p:grpSpPr>
          <a:xfrm>
            <a:off x="10993775" y="103436"/>
            <a:ext cx="195066" cy="253447"/>
            <a:chOff x="10949060" y="478792"/>
            <a:chExt cx="195427" cy="253916"/>
          </a:xfrm>
        </p:grpSpPr>
        <p:sp>
          <p:nvSpPr>
            <p:cNvPr id="19" name="Ellipse 18">
              <a:extLst>
                <a:ext uri="{FF2B5EF4-FFF2-40B4-BE49-F238E27FC236}">
                  <a16:creationId xmlns:a16="http://schemas.microsoft.com/office/drawing/2014/main" id="{96597422-13A5-7C5B-A275-605AA3EC1D8D}"/>
                </a:ext>
              </a:extLst>
            </p:cNvPr>
            <p:cNvSpPr/>
            <p:nvPr/>
          </p:nvSpPr>
          <p:spPr>
            <a:xfrm>
              <a:off x="10977727" y="522370"/>
              <a:ext cx="166760" cy="166760"/>
            </a:xfrm>
            <a:prstGeom prst="ellipse">
              <a:avLst/>
            </a:prstGeom>
            <a:solidFill>
              <a:srgbClr val="B9090B"/>
            </a:solidFill>
            <a:ln>
              <a:solidFill>
                <a:srgbClr val="B9090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" name="ZoneTexte 19">
              <a:extLst>
                <a:ext uri="{FF2B5EF4-FFF2-40B4-BE49-F238E27FC236}">
                  <a16:creationId xmlns:a16="http://schemas.microsoft.com/office/drawing/2014/main" id="{2C90A0DA-640D-484C-250C-63709D414EBA}"/>
                </a:ext>
              </a:extLst>
            </p:cNvPr>
            <p:cNvSpPr txBox="1"/>
            <p:nvPr/>
          </p:nvSpPr>
          <p:spPr>
            <a:xfrm>
              <a:off x="10949060" y="478792"/>
              <a:ext cx="155653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050" dirty="0">
                  <a:solidFill>
                    <a:schemeClr val="bg2"/>
                  </a:solidFill>
                </a:rPr>
                <a:t>3</a:t>
              </a:r>
            </a:p>
          </p:txBody>
        </p:sp>
      </p:grpSp>
      <p:pic>
        <p:nvPicPr>
          <p:cNvPr id="21" name="Picture 2">
            <a:extLst>
              <a:ext uri="{FF2B5EF4-FFF2-40B4-BE49-F238E27FC236}">
                <a16:creationId xmlns:a16="http://schemas.microsoft.com/office/drawing/2014/main" id="{CD5013DD-FD15-A8B9-BEBE-595247EF62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0399" y="168826"/>
            <a:ext cx="277000" cy="277000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Graphique 21" descr="Jouer avec un remplissage uni">
            <a:extLst>
              <a:ext uri="{FF2B5EF4-FFF2-40B4-BE49-F238E27FC236}">
                <a16:creationId xmlns:a16="http://schemas.microsoft.com/office/drawing/2014/main" id="{123DD0F7-E9AD-6EDB-2A12-226C4B78CEC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5400000" flipV="1">
            <a:off x="11805037" y="204033"/>
            <a:ext cx="127693" cy="127693"/>
          </a:xfrm>
          <a:prstGeom prst="rect">
            <a:avLst/>
          </a:prstGeom>
        </p:spPr>
      </p:pic>
      <p:sp>
        <p:nvSpPr>
          <p:cNvPr id="23" name="TextBox OUT">
            <a:extLst>
              <a:ext uri="{FF2B5EF4-FFF2-40B4-BE49-F238E27FC236}">
                <a16:creationId xmlns:a16="http://schemas.microsoft.com/office/drawing/2014/main" id="{10E5ACF0-0AF1-64AE-ABC4-99524726214D}"/>
              </a:ext>
            </a:extLst>
          </p:cNvPr>
          <p:cNvSpPr txBox="1"/>
          <p:nvPr/>
        </p:nvSpPr>
        <p:spPr>
          <a:xfrm>
            <a:off x="290919" y="165991"/>
            <a:ext cx="999694" cy="337604"/>
          </a:xfrm>
          <a:prstGeom prst="rect">
            <a:avLst/>
          </a:prstGeom>
          <a:noFill/>
        </p:spPr>
        <p:txBody>
          <a:bodyPr wrap="none" rtlCol="0">
            <a:prstTxWarp prst="textDeflateBottom">
              <a:avLst>
                <a:gd name="adj" fmla="val 85369"/>
              </a:avLst>
            </a:prstTxWarp>
            <a:spAutoFit/>
            <a:scene3d>
              <a:camera prst="orthographicFront"/>
              <a:lightRig rig="contrasting" dir="t"/>
            </a:scene3d>
            <a:sp3d/>
          </a:bodyPr>
          <a:lstStyle/>
          <a:p>
            <a:r>
              <a:rPr lang="id-ID" sz="10000" b="1" dirty="0">
                <a:solidFill>
                  <a:srgbClr val="E60914"/>
                </a:solidFill>
                <a:latin typeface="Bebas Neue" panose="020B0606020202050201" pitchFamily="34" charset="0"/>
              </a:rPr>
              <a:t>Jumycorp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EE93ED83-FCC6-3E09-B9EB-21D39FDCDFF9}"/>
              </a:ext>
            </a:extLst>
          </p:cNvPr>
          <p:cNvSpPr txBox="1"/>
          <p:nvPr/>
        </p:nvSpPr>
        <p:spPr>
          <a:xfrm>
            <a:off x="506961" y="1975871"/>
            <a:ext cx="4194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7F7F7F"/>
                </a:solidFill>
                <a:latin typeface="Helvetica" pitchFamily="2" charset="0"/>
                <a:cs typeface="Hadassah Friedlaender" panose="020F0502020204030204" pitchFamily="34" charset="0"/>
              </a:rPr>
              <a:t>Algorithme de recommandation </a:t>
            </a:r>
            <a:r>
              <a:rPr lang="fr-FR" dirty="0">
                <a:solidFill>
                  <a:srgbClr val="00B050"/>
                </a:solidFill>
                <a:latin typeface="Helvetica" pitchFamily="2" charset="0"/>
                <a:cs typeface="Hadassah Friedlaender" panose="020F0502020204030204" pitchFamily="34" charset="0"/>
              </a:rPr>
              <a:t>biaisé</a:t>
            </a:r>
            <a:endParaRPr lang="fr-FR" sz="1400" dirty="0">
              <a:solidFill>
                <a:srgbClr val="00B050"/>
              </a:solidFill>
              <a:latin typeface="Helvetica" pitchFamily="2" charset="0"/>
              <a:ea typeface="Zector" panose="02000503000000000000" pitchFamily="2" charset="0"/>
              <a:cs typeface="Hadassah Friedlaender" panose="020F0502020204030204" pitchFamily="34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19353EE-BF04-514D-2C47-ED2F387FA5CD}"/>
              </a:ext>
            </a:extLst>
          </p:cNvPr>
          <p:cNvSpPr/>
          <p:nvPr/>
        </p:nvSpPr>
        <p:spPr>
          <a:xfrm>
            <a:off x="6082936" y="1881051"/>
            <a:ext cx="4207827" cy="4510786"/>
          </a:xfrm>
          <a:prstGeom prst="rect">
            <a:avLst/>
          </a:prstGeom>
          <a:solidFill>
            <a:schemeClr val="tx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Cadre 26">
            <a:extLst>
              <a:ext uri="{FF2B5EF4-FFF2-40B4-BE49-F238E27FC236}">
                <a16:creationId xmlns:a16="http://schemas.microsoft.com/office/drawing/2014/main" id="{86FD74BC-12CB-764A-D223-1EBDB3B144FA}"/>
              </a:ext>
            </a:extLst>
          </p:cNvPr>
          <p:cNvSpPr/>
          <p:nvPr/>
        </p:nvSpPr>
        <p:spPr>
          <a:xfrm>
            <a:off x="5990321" y="733942"/>
            <a:ext cx="4421005" cy="5731027"/>
          </a:xfrm>
          <a:prstGeom prst="frame">
            <a:avLst>
              <a:gd name="adj1" fmla="val 1085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07FAB7A8-2179-6023-32C4-BEF2C6D1BFAB}"/>
              </a:ext>
            </a:extLst>
          </p:cNvPr>
          <p:cNvSpPr txBox="1"/>
          <p:nvPr/>
        </p:nvSpPr>
        <p:spPr>
          <a:xfrm>
            <a:off x="665815" y="3105877"/>
            <a:ext cx="387705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  <a:latin typeface="Zector" panose="02000503000000000000" pitchFamily="2" charset="0"/>
                <a:ea typeface="Zector" panose="02000503000000000000" pitchFamily="2" charset="0"/>
              </a:rPr>
              <a:t>1/ femmes en 1</a:t>
            </a:r>
            <a:r>
              <a:rPr lang="fr-FR" baseline="30000" dirty="0">
                <a:solidFill>
                  <a:schemeClr val="bg1"/>
                </a:solidFill>
                <a:latin typeface="Zector" panose="02000503000000000000" pitchFamily="2" charset="0"/>
                <a:ea typeface="Zector" panose="02000503000000000000" pitchFamily="2" charset="0"/>
              </a:rPr>
              <a:t>er</a:t>
            </a:r>
            <a:r>
              <a:rPr lang="fr-FR" dirty="0">
                <a:solidFill>
                  <a:schemeClr val="bg1"/>
                </a:solidFill>
                <a:latin typeface="Zector" panose="02000503000000000000" pitchFamily="2" charset="0"/>
                <a:ea typeface="Zector" panose="02000503000000000000" pitchFamily="2" charset="0"/>
              </a:rPr>
              <a:t> rôle</a:t>
            </a:r>
          </a:p>
          <a:p>
            <a:pPr algn="ctr"/>
            <a:endParaRPr lang="fr-FR" dirty="0">
              <a:solidFill>
                <a:schemeClr val="bg1"/>
              </a:solidFill>
              <a:latin typeface="Zector" panose="02000503000000000000" pitchFamily="2" charset="0"/>
              <a:ea typeface="Zector" panose="02000503000000000000" pitchFamily="2" charset="0"/>
            </a:endParaRPr>
          </a:p>
          <a:p>
            <a:pPr algn="ctr"/>
            <a:r>
              <a:rPr lang="fr-FR" dirty="0">
                <a:solidFill>
                  <a:schemeClr val="bg1"/>
                </a:solidFill>
                <a:latin typeface="Zector" panose="02000503000000000000" pitchFamily="2" charset="0"/>
                <a:ea typeface="Zector" panose="02000503000000000000" pitchFamily="2" charset="0"/>
              </a:rPr>
              <a:t>2/ Meilleur score de </a:t>
            </a:r>
            <a:r>
              <a:rPr lang="fr-FR" dirty="0" err="1">
                <a:solidFill>
                  <a:schemeClr val="bg1"/>
                </a:solidFill>
                <a:latin typeface="Zector" panose="02000503000000000000" pitchFamily="2" charset="0"/>
                <a:ea typeface="Zector" panose="02000503000000000000" pitchFamily="2" charset="0"/>
              </a:rPr>
              <a:t>bechdel</a:t>
            </a:r>
            <a:endParaRPr lang="fr-FR" dirty="0">
              <a:solidFill>
                <a:schemeClr val="bg1"/>
              </a:solidFill>
              <a:latin typeface="Zector" panose="02000503000000000000" pitchFamily="2" charset="0"/>
              <a:ea typeface="Zector" panose="02000503000000000000" pitchFamily="2" charset="0"/>
            </a:endParaRPr>
          </a:p>
          <a:p>
            <a:pPr algn="ctr"/>
            <a:endParaRPr lang="fr-FR" dirty="0">
              <a:solidFill>
                <a:schemeClr val="bg1"/>
              </a:solidFill>
              <a:latin typeface="Zector" panose="02000503000000000000" pitchFamily="2" charset="0"/>
              <a:ea typeface="Zector" panose="02000503000000000000" pitchFamily="2" charset="0"/>
            </a:endParaRPr>
          </a:p>
          <a:p>
            <a:pPr algn="ctr"/>
            <a:r>
              <a:rPr lang="fr-FR" dirty="0">
                <a:solidFill>
                  <a:schemeClr val="bg1"/>
                </a:solidFill>
                <a:latin typeface="Zector" panose="02000503000000000000" pitchFamily="2" charset="0"/>
                <a:ea typeface="Zector" panose="02000503000000000000" pitchFamily="2" charset="0"/>
              </a:rPr>
              <a:t>3/ Femmes réalisatrices</a:t>
            </a:r>
          </a:p>
        </p:txBody>
      </p:sp>
    </p:spTree>
    <p:extLst>
      <p:ext uri="{BB962C8B-B14F-4D97-AF65-F5344CB8AC3E}">
        <p14:creationId xmlns:p14="http://schemas.microsoft.com/office/powerpoint/2010/main" val="468011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atrix Trailer HD (1999).mp4" descr="Matrix Trailer HD (1999).mp4">
            <a:hlinkClick r:id="" action="ppaction://media"/>
            <a:extLst>
              <a:ext uri="{FF2B5EF4-FFF2-40B4-BE49-F238E27FC236}">
                <a16:creationId xmlns:a16="http://schemas.microsoft.com/office/drawing/2014/main" id="{BB9DDA0A-E44A-2952-2346-0E0E2D9C0C18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27932.9636"/>
                </p14:media>
              </p:ext>
            </p:extLst>
          </p:nvPr>
        </p:nvPicPr>
        <p:blipFill rotWithShape="1">
          <a:blip r:embed="rId5"/>
          <a:srcRect t="11392" b="11561"/>
          <a:stretch>
            <a:fillRect/>
          </a:stretch>
        </p:blipFill>
        <p:spPr>
          <a:xfrm>
            <a:off x="4519938" y="862484"/>
            <a:ext cx="7068961" cy="3063614"/>
          </a:xfrm>
          <a:prstGeom prst="rect">
            <a:avLst/>
          </a:prstGeom>
          <a:effectLst>
            <a:reflection blurRad="6350" stA="52000" endA="300" endPos="35000" dir="5400000" sy="-100000" algn="bl" rotWithShape="0"/>
            <a:softEdge rad="63500"/>
          </a:effectLst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AF8E37A1-561F-0A46-F3B3-84BF80D4E223}"/>
              </a:ext>
            </a:extLst>
          </p:cNvPr>
          <p:cNvSpPr txBox="1"/>
          <p:nvPr/>
        </p:nvSpPr>
        <p:spPr>
          <a:xfrm>
            <a:off x="1925388" y="168827"/>
            <a:ext cx="64107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b="1" dirty="0">
                <a:solidFill>
                  <a:schemeClr val="bg2"/>
                </a:solidFill>
                <a:latin typeface="Helvetica" pitchFamily="2" charset="0"/>
                <a:cs typeface="Arial" panose="020B0604020202020204" pitchFamily="34" charset="0"/>
              </a:rPr>
              <a:t>Accueil</a:t>
            </a:r>
            <a:r>
              <a:rPr lang="fr-FR" sz="1200" dirty="0">
                <a:solidFill>
                  <a:schemeClr val="bg2"/>
                </a:solidFill>
                <a:latin typeface="Helvetica" pitchFamily="2" charset="0"/>
                <a:cs typeface="Arial" panose="020B0604020202020204" pitchFamily="34" charset="0"/>
              </a:rPr>
              <a:t>    Séries     Films    Nouveautés les plus regardées     Ma liste    Explorer par langue</a:t>
            </a:r>
          </a:p>
        </p:txBody>
      </p:sp>
      <p:sp>
        <p:nvSpPr>
          <p:cNvPr id="15" name="Graphique 13">
            <a:extLst>
              <a:ext uri="{FF2B5EF4-FFF2-40B4-BE49-F238E27FC236}">
                <a16:creationId xmlns:a16="http://schemas.microsoft.com/office/drawing/2014/main" id="{66FE5F98-1D52-F4CB-0633-783F4E000CFE}"/>
              </a:ext>
            </a:extLst>
          </p:cNvPr>
          <p:cNvSpPr/>
          <p:nvPr/>
        </p:nvSpPr>
        <p:spPr>
          <a:xfrm rot="20650062">
            <a:off x="9072770" y="216805"/>
            <a:ext cx="181039" cy="181043"/>
          </a:xfrm>
          <a:custGeom>
            <a:avLst/>
            <a:gdLst>
              <a:gd name="connsiteX0" fmla="*/ 2857049 w 2891087"/>
              <a:gd name="connsiteY0" fmla="*/ 2652233 h 2891150"/>
              <a:gd name="connsiteX1" fmla="*/ 2075745 w 2891087"/>
              <a:gd name="connsiteY1" fmla="*/ 1870499 h 2891150"/>
              <a:gd name="connsiteX2" fmla="*/ 2075316 w 2891087"/>
              <a:gd name="connsiteY2" fmla="*/ 448276 h 2891150"/>
              <a:gd name="connsiteX3" fmla="*/ 448359 w 2891087"/>
              <a:gd name="connsiteY3" fmla="*/ 243976 h 2891150"/>
              <a:gd name="connsiteX4" fmla="*/ 243631 w 2891087"/>
              <a:gd name="connsiteY4" fmla="*/ 1871392 h 2891150"/>
              <a:gd name="connsiteX5" fmla="*/ 1871044 w 2891087"/>
              <a:gd name="connsiteY5" fmla="*/ 2075656 h 2891150"/>
              <a:gd name="connsiteX6" fmla="*/ 2651454 w 2891087"/>
              <a:gd name="connsiteY6" fmla="*/ 2856069 h 2891150"/>
              <a:gd name="connsiteX7" fmla="*/ 2840186 w 2891087"/>
              <a:gd name="connsiteY7" fmla="*/ 2856926 h 2891150"/>
              <a:gd name="connsiteX8" fmla="*/ 2857076 w 2891087"/>
              <a:gd name="connsiteY8" fmla="*/ 2652270 h 2891150"/>
              <a:gd name="connsiteX9" fmla="*/ 1159232 w 2891087"/>
              <a:gd name="connsiteY9" fmla="*/ 2028991 h 2891150"/>
              <a:gd name="connsiteX10" fmla="*/ 288974 w 2891087"/>
              <a:gd name="connsiteY10" fmla="*/ 1159160 h 2891150"/>
              <a:gd name="connsiteX11" fmla="*/ 1159232 w 2891087"/>
              <a:gd name="connsiteY11" fmla="*/ 289328 h 2891150"/>
              <a:gd name="connsiteX12" fmla="*/ 2029061 w 2891087"/>
              <a:gd name="connsiteY12" fmla="*/ 1159160 h 2891150"/>
              <a:gd name="connsiteX13" fmla="*/ 1159232 w 2891087"/>
              <a:gd name="connsiteY13" fmla="*/ 2028991 h 2891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891087" h="2891150">
                <a:moveTo>
                  <a:pt x="2857049" y="2652233"/>
                </a:moveTo>
                <a:lnTo>
                  <a:pt x="2075745" y="1870499"/>
                </a:lnTo>
                <a:cubicBezTo>
                  <a:pt x="2400525" y="1451985"/>
                  <a:pt x="2400096" y="866781"/>
                  <a:pt x="2075316" y="448276"/>
                </a:cubicBezTo>
                <a:cubicBezTo>
                  <a:pt x="1682703" y="-57477"/>
                  <a:pt x="953683" y="-149030"/>
                  <a:pt x="448359" y="243976"/>
                </a:cubicBezTo>
                <a:cubicBezTo>
                  <a:pt x="-57392" y="636589"/>
                  <a:pt x="-148945" y="1365156"/>
                  <a:pt x="243631" y="1871392"/>
                </a:cubicBezTo>
                <a:cubicBezTo>
                  <a:pt x="636672" y="2377146"/>
                  <a:pt x="1365720" y="2468699"/>
                  <a:pt x="1871044" y="2075656"/>
                </a:cubicBezTo>
                <a:lnTo>
                  <a:pt x="2651454" y="2856069"/>
                </a:lnTo>
                <a:cubicBezTo>
                  <a:pt x="2705424" y="2902269"/>
                  <a:pt x="2785760" y="2903126"/>
                  <a:pt x="2840186" y="2856926"/>
                </a:cubicBezTo>
                <a:cubicBezTo>
                  <a:pt x="2900677" y="2805162"/>
                  <a:pt x="2908447" y="2713573"/>
                  <a:pt x="2857076" y="2652270"/>
                </a:cubicBezTo>
                <a:close/>
                <a:moveTo>
                  <a:pt x="1159232" y="2028991"/>
                </a:moveTo>
                <a:cubicBezTo>
                  <a:pt x="678951" y="2028991"/>
                  <a:pt x="288974" y="1639870"/>
                  <a:pt x="288974" y="1159160"/>
                </a:cubicBezTo>
                <a:cubicBezTo>
                  <a:pt x="288974" y="679343"/>
                  <a:pt x="678559" y="289328"/>
                  <a:pt x="1159232" y="289328"/>
                </a:cubicBezTo>
                <a:cubicBezTo>
                  <a:pt x="1639941" y="289328"/>
                  <a:pt x="2029061" y="678914"/>
                  <a:pt x="2029061" y="1159160"/>
                </a:cubicBezTo>
                <a:cubicBezTo>
                  <a:pt x="2029097" y="1639870"/>
                  <a:pt x="1639512" y="2028991"/>
                  <a:pt x="1159232" y="2028991"/>
                </a:cubicBezTo>
                <a:close/>
              </a:path>
            </a:pathLst>
          </a:custGeom>
          <a:solidFill>
            <a:schemeClr val="bg1"/>
          </a:solidFill>
          <a:ln w="12700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fr-FR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9F6CDBC2-80CC-CB9C-DB34-BB59E50763B8}"/>
              </a:ext>
            </a:extLst>
          </p:cNvPr>
          <p:cNvSpPr txBox="1"/>
          <p:nvPr/>
        </p:nvSpPr>
        <p:spPr>
          <a:xfrm>
            <a:off x="9344928" y="168827"/>
            <a:ext cx="14558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>
                <a:solidFill>
                  <a:schemeClr val="bg2"/>
                </a:solidFill>
                <a:latin typeface="Helvetica" pitchFamily="2" charset="0"/>
                <a:cs typeface="Arial" panose="020B0604020202020204" pitchFamily="34" charset="0"/>
              </a:rPr>
              <a:t>DIRECT Jeunesse</a:t>
            </a:r>
          </a:p>
        </p:txBody>
      </p:sp>
      <p:sp>
        <p:nvSpPr>
          <p:cNvPr id="19" name="Graphique 17">
            <a:extLst>
              <a:ext uri="{FF2B5EF4-FFF2-40B4-BE49-F238E27FC236}">
                <a16:creationId xmlns:a16="http://schemas.microsoft.com/office/drawing/2014/main" id="{2278600F-7C9F-8CF1-491C-31250D4CB94E}"/>
              </a:ext>
            </a:extLst>
          </p:cNvPr>
          <p:cNvSpPr/>
          <p:nvPr/>
        </p:nvSpPr>
        <p:spPr>
          <a:xfrm flipH="1">
            <a:off x="10884339" y="203914"/>
            <a:ext cx="166761" cy="206824"/>
          </a:xfrm>
          <a:custGeom>
            <a:avLst/>
            <a:gdLst>
              <a:gd name="connsiteX0" fmla="*/ 3175543 w 3175542"/>
              <a:gd name="connsiteY0" fmla="*/ 3157586 h 4137806"/>
              <a:gd name="connsiteX1" fmla="*/ 3175543 w 3175542"/>
              <a:gd name="connsiteY1" fmla="*/ 2821873 h 4137806"/>
              <a:gd name="connsiteX2" fmla="*/ 2786853 w 3175542"/>
              <a:gd name="connsiteY2" fmla="*/ 2493318 h 4137806"/>
              <a:gd name="connsiteX3" fmla="*/ 2786853 w 3175542"/>
              <a:gd name="connsiteY3" fmla="*/ 1519427 h 4137806"/>
              <a:gd name="connsiteX4" fmla="*/ 1971278 w 3175542"/>
              <a:gd name="connsiteY4" fmla="*/ 571983 h 4137806"/>
              <a:gd name="connsiteX5" fmla="*/ 1971278 w 3175542"/>
              <a:gd name="connsiteY5" fmla="*/ 295867 h 4137806"/>
              <a:gd name="connsiteX6" fmla="*/ 1204266 w 3175542"/>
              <a:gd name="connsiteY6" fmla="*/ 295867 h 4137806"/>
              <a:gd name="connsiteX7" fmla="*/ 1204266 w 3175542"/>
              <a:gd name="connsiteY7" fmla="*/ 571983 h 4137806"/>
              <a:gd name="connsiteX8" fmla="*/ 388691 w 3175542"/>
              <a:gd name="connsiteY8" fmla="*/ 1519427 h 4137806"/>
              <a:gd name="connsiteX9" fmla="*/ 388691 w 3175542"/>
              <a:gd name="connsiteY9" fmla="*/ 2493318 h 4137806"/>
              <a:gd name="connsiteX10" fmla="*/ 0 w 3175542"/>
              <a:gd name="connsiteY10" fmla="*/ 2821873 h 4137806"/>
              <a:gd name="connsiteX11" fmla="*/ 0 w 3175542"/>
              <a:gd name="connsiteY11" fmla="*/ 3157586 h 4137806"/>
              <a:gd name="connsiteX12" fmla="*/ 2057012 w 3175542"/>
              <a:gd name="connsiteY12" fmla="*/ 3393203 h 4137806"/>
              <a:gd name="connsiteX13" fmla="*/ 2107882 w 3175542"/>
              <a:gd name="connsiteY13" fmla="*/ 3617738 h 4137806"/>
              <a:gd name="connsiteX14" fmla="*/ 1587776 w 3175542"/>
              <a:gd name="connsiteY14" fmla="*/ 4137806 h 4137806"/>
              <a:gd name="connsiteX15" fmla="*/ 1067671 w 3175542"/>
              <a:gd name="connsiteY15" fmla="*/ 3617738 h 4137806"/>
              <a:gd name="connsiteX16" fmla="*/ 1118540 w 3175542"/>
              <a:gd name="connsiteY16" fmla="*/ 3393203 h 4137806"/>
              <a:gd name="connsiteX17" fmla="*/ 2057048 w 3175542"/>
              <a:gd name="connsiteY17" fmla="*/ 3393203 h 4137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175542" h="4137806">
                <a:moveTo>
                  <a:pt x="3175543" y="3157586"/>
                </a:moveTo>
                <a:lnTo>
                  <a:pt x="3175543" y="2821873"/>
                </a:lnTo>
                <a:lnTo>
                  <a:pt x="2786853" y="2493318"/>
                </a:lnTo>
                <a:lnTo>
                  <a:pt x="2786853" y="1519427"/>
                </a:lnTo>
                <a:cubicBezTo>
                  <a:pt x="2786853" y="1085212"/>
                  <a:pt x="2382740" y="658046"/>
                  <a:pt x="1971278" y="571983"/>
                </a:cubicBezTo>
                <a:lnTo>
                  <a:pt x="1971278" y="295867"/>
                </a:lnTo>
                <a:cubicBezTo>
                  <a:pt x="1973740" y="-90188"/>
                  <a:pt x="1206865" y="-106968"/>
                  <a:pt x="1204266" y="295867"/>
                </a:cubicBezTo>
                <a:lnTo>
                  <a:pt x="1204266" y="571983"/>
                </a:lnTo>
                <a:cubicBezTo>
                  <a:pt x="792812" y="658082"/>
                  <a:pt x="388691" y="1085248"/>
                  <a:pt x="388691" y="1519427"/>
                </a:cubicBezTo>
                <a:lnTo>
                  <a:pt x="388691" y="2493318"/>
                </a:lnTo>
                <a:lnTo>
                  <a:pt x="0" y="2821873"/>
                </a:lnTo>
                <a:lnTo>
                  <a:pt x="0" y="3157586"/>
                </a:lnTo>
                <a:close/>
                <a:moveTo>
                  <a:pt x="2057012" y="3393203"/>
                </a:moveTo>
                <a:cubicBezTo>
                  <a:pt x="2089606" y="3461135"/>
                  <a:pt x="2107882" y="3537303"/>
                  <a:pt x="2107882" y="3617738"/>
                </a:cubicBezTo>
                <a:cubicBezTo>
                  <a:pt x="2107882" y="3904935"/>
                  <a:pt x="1875010" y="4137806"/>
                  <a:pt x="1587776" y="4137806"/>
                </a:cubicBezTo>
                <a:cubicBezTo>
                  <a:pt x="1300542" y="4137806"/>
                  <a:pt x="1067671" y="3904935"/>
                  <a:pt x="1067671" y="3617738"/>
                </a:cubicBezTo>
                <a:cubicBezTo>
                  <a:pt x="1067671" y="3537303"/>
                  <a:pt x="1085947" y="3461135"/>
                  <a:pt x="1118540" y="3393203"/>
                </a:cubicBezTo>
                <a:lnTo>
                  <a:pt x="2057048" y="3393203"/>
                </a:lnTo>
                <a:close/>
              </a:path>
            </a:pathLst>
          </a:custGeom>
          <a:solidFill>
            <a:schemeClr val="bg1"/>
          </a:solidFill>
          <a:ln w="5016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fr-FR"/>
          </a:p>
        </p:txBody>
      </p:sp>
      <p:grpSp>
        <p:nvGrpSpPr>
          <p:cNvPr id="24" name="Groupe 23">
            <a:extLst>
              <a:ext uri="{FF2B5EF4-FFF2-40B4-BE49-F238E27FC236}">
                <a16:creationId xmlns:a16="http://schemas.microsoft.com/office/drawing/2014/main" id="{3F1FBCAA-C974-4939-B108-A3FC0EF61C01}"/>
              </a:ext>
            </a:extLst>
          </p:cNvPr>
          <p:cNvGrpSpPr/>
          <p:nvPr/>
        </p:nvGrpSpPr>
        <p:grpSpPr>
          <a:xfrm>
            <a:off x="10993775" y="103436"/>
            <a:ext cx="195066" cy="253447"/>
            <a:chOff x="10949060" y="478792"/>
            <a:chExt cx="195427" cy="253916"/>
          </a:xfrm>
        </p:grpSpPr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04C045C6-0384-3009-A572-DDEFE86BCE83}"/>
                </a:ext>
              </a:extLst>
            </p:cNvPr>
            <p:cNvSpPr/>
            <p:nvPr/>
          </p:nvSpPr>
          <p:spPr>
            <a:xfrm>
              <a:off x="10977727" y="522370"/>
              <a:ext cx="166760" cy="166760"/>
            </a:xfrm>
            <a:prstGeom prst="ellipse">
              <a:avLst/>
            </a:prstGeom>
            <a:solidFill>
              <a:srgbClr val="B9090B"/>
            </a:solidFill>
            <a:ln>
              <a:solidFill>
                <a:srgbClr val="B9090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" name="ZoneTexte 21">
              <a:extLst>
                <a:ext uri="{FF2B5EF4-FFF2-40B4-BE49-F238E27FC236}">
                  <a16:creationId xmlns:a16="http://schemas.microsoft.com/office/drawing/2014/main" id="{FB2F5951-158C-C314-F45B-E1CFEF794C87}"/>
                </a:ext>
              </a:extLst>
            </p:cNvPr>
            <p:cNvSpPr txBox="1"/>
            <p:nvPr/>
          </p:nvSpPr>
          <p:spPr>
            <a:xfrm>
              <a:off x="10949060" y="478792"/>
              <a:ext cx="155653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050" dirty="0">
                  <a:solidFill>
                    <a:schemeClr val="bg2"/>
                  </a:solidFill>
                </a:rPr>
                <a:t>3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0AF0E081-6396-7F25-6035-FA1B1DBAD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0399" y="168826"/>
            <a:ext cx="277000" cy="277000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Graphique 29" descr="Jouer avec un remplissage uni">
            <a:extLst>
              <a:ext uri="{FF2B5EF4-FFF2-40B4-BE49-F238E27FC236}">
                <a16:creationId xmlns:a16="http://schemas.microsoft.com/office/drawing/2014/main" id="{32FF1430-F48A-E738-0EE8-409F04BEBA1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5400000" flipV="1">
            <a:off x="11805037" y="204033"/>
            <a:ext cx="127693" cy="127693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6A388B06-89B6-96C1-A25C-F88B38978A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669" y="838239"/>
            <a:ext cx="782782" cy="782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ZoneTexte 32">
            <a:extLst>
              <a:ext uri="{FF2B5EF4-FFF2-40B4-BE49-F238E27FC236}">
                <a16:creationId xmlns:a16="http://schemas.microsoft.com/office/drawing/2014/main" id="{F82C857A-78B7-E591-CDE0-14ACFD6E35DD}"/>
              </a:ext>
            </a:extLst>
          </p:cNvPr>
          <p:cNvSpPr txBox="1"/>
          <p:nvPr/>
        </p:nvSpPr>
        <p:spPr>
          <a:xfrm>
            <a:off x="990491" y="1044964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pc="600" dirty="0">
                <a:solidFill>
                  <a:schemeClr val="bg2"/>
                </a:solidFill>
                <a:latin typeface="Helvetica" pitchFamily="2" charset="0"/>
                <a:ea typeface="Zector" panose="02000503000000000000" pitchFamily="2" charset="0"/>
                <a:cs typeface="Arial" panose="020B0604020202020204" pitchFamily="34" charset="0"/>
              </a:rPr>
              <a:t>FILM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E337729A-0E96-3B0D-1D59-4F0845F51937}"/>
              </a:ext>
            </a:extLst>
          </p:cNvPr>
          <p:cNvSpPr txBox="1"/>
          <p:nvPr/>
        </p:nvSpPr>
        <p:spPr>
          <a:xfrm>
            <a:off x="543872" y="1622093"/>
            <a:ext cx="296267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000" dirty="0">
                <a:solidFill>
                  <a:schemeClr val="bg2"/>
                </a:solidFill>
                <a:latin typeface="Bebas Neue" panose="020B0606020202050201" pitchFamily="34" charset="77"/>
                <a:ea typeface="Zector" panose="02000503000000000000" pitchFamily="2" charset="0"/>
                <a:cs typeface="Arial" panose="020B0604020202020204" pitchFamily="34" charset="0"/>
              </a:rPr>
              <a:t>THE MATRIX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A004EC9-A912-8A39-AB56-A3B3E9E31F54}"/>
              </a:ext>
            </a:extLst>
          </p:cNvPr>
          <p:cNvSpPr/>
          <p:nvPr/>
        </p:nvSpPr>
        <p:spPr>
          <a:xfrm>
            <a:off x="-384680" y="641684"/>
            <a:ext cx="13202322" cy="3284414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58D4DE2C-206A-C760-E473-716DD7896C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12" b="50561"/>
          <a:stretch/>
        </p:blipFill>
        <p:spPr bwMode="auto">
          <a:xfrm>
            <a:off x="-279984" y="5364582"/>
            <a:ext cx="2540950" cy="1492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>
            <a:extLst>
              <a:ext uri="{FF2B5EF4-FFF2-40B4-BE49-F238E27FC236}">
                <a16:creationId xmlns:a16="http://schemas.microsoft.com/office/drawing/2014/main" id="{28E7610B-D06D-8B27-7CB5-D5A773E625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80" t="6473" r="15614" b="51155"/>
          <a:stretch/>
        </p:blipFill>
        <p:spPr bwMode="auto">
          <a:xfrm>
            <a:off x="2324779" y="5364582"/>
            <a:ext cx="2529637" cy="1553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Groupe 19">
            <a:extLst>
              <a:ext uri="{FF2B5EF4-FFF2-40B4-BE49-F238E27FC236}">
                <a16:creationId xmlns:a16="http://schemas.microsoft.com/office/drawing/2014/main" id="{006F585E-90CA-1B5D-4BAD-1173422ED39B}"/>
              </a:ext>
            </a:extLst>
          </p:cNvPr>
          <p:cNvGrpSpPr/>
          <p:nvPr/>
        </p:nvGrpSpPr>
        <p:grpSpPr>
          <a:xfrm>
            <a:off x="4918229" y="5364582"/>
            <a:ext cx="2540950" cy="1523557"/>
            <a:chOff x="3799254" y="1357229"/>
            <a:chExt cx="4629150" cy="2775644"/>
          </a:xfrm>
        </p:grpSpPr>
        <p:pic>
          <p:nvPicPr>
            <p:cNvPr id="21" name="Picture 6">
              <a:extLst>
                <a:ext uri="{FF2B5EF4-FFF2-40B4-BE49-F238E27FC236}">
                  <a16:creationId xmlns:a16="http://schemas.microsoft.com/office/drawing/2014/main" id="{CD6AFFCF-6210-8155-90E9-C55EAD527CE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076" b="69327"/>
            <a:stretch/>
          </p:blipFill>
          <p:spPr bwMode="auto">
            <a:xfrm>
              <a:off x="3799254" y="1357229"/>
              <a:ext cx="4629150" cy="9324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6">
              <a:extLst>
                <a:ext uri="{FF2B5EF4-FFF2-40B4-BE49-F238E27FC236}">
                  <a16:creationId xmlns:a16="http://schemas.microsoft.com/office/drawing/2014/main" id="{A9F4F264-BEAD-6A3A-5DBD-1CB3F61A7F8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6608" b="33801"/>
            <a:stretch/>
          </p:blipFill>
          <p:spPr bwMode="auto">
            <a:xfrm>
              <a:off x="3799254" y="2103546"/>
              <a:ext cx="4629150" cy="20293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1" name="Picture 14">
            <a:extLst>
              <a:ext uri="{FF2B5EF4-FFF2-40B4-BE49-F238E27FC236}">
                <a16:creationId xmlns:a16="http://schemas.microsoft.com/office/drawing/2014/main" id="{C0090F94-28F3-A766-143D-CF9D2A4649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0" t="13706" r="-894" b="43787"/>
          <a:stretch/>
        </p:blipFill>
        <p:spPr bwMode="auto">
          <a:xfrm>
            <a:off x="7495337" y="3723839"/>
            <a:ext cx="2529637" cy="1492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18">
            <a:extLst>
              <a:ext uri="{FF2B5EF4-FFF2-40B4-BE49-F238E27FC236}">
                <a16:creationId xmlns:a16="http://schemas.microsoft.com/office/drawing/2014/main" id="{51253BB5-0EDD-9057-01F2-610FB9C59C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69" r="897" b="46216"/>
          <a:stretch/>
        </p:blipFill>
        <p:spPr bwMode="auto">
          <a:xfrm>
            <a:off x="4899832" y="3723839"/>
            <a:ext cx="2520606" cy="1492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73" name="ZoneTexte 3072">
            <a:extLst>
              <a:ext uri="{FF2B5EF4-FFF2-40B4-BE49-F238E27FC236}">
                <a16:creationId xmlns:a16="http://schemas.microsoft.com/office/drawing/2014/main" id="{F84321CF-C369-C5EB-66EE-C9AD8E61FBD9}"/>
              </a:ext>
            </a:extLst>
          </p:cNvPr>
          <p:cNvSpPr txBox="1"/>
          <p:nvPr/>
        </p:nvSpPr>
        <p:spPr>
          <a:xfrm>
            <a:off x="543872" y="3080743"/>
            <a:ext cx="4194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00C100"/>
                </a:solidFill>
                <a:latin typeface="Helvetica" pitchFamily="2" charset="0"/>
                <a:cs typeface="Hadassah Friedlaender" panose="020F0502020204030204" pitchFamily="34" charset="0"/>
              </a:rPr>
              <a:t>Recommandés pour vous</a:t>
            </a:r>
            <a:endParaRPr lang="fr-FR" sz="1400" b="1" dirty="0">
              <a:solidFill>
                <a:srgbClr val="00C100"/>
              </a:solidFill>
              <a:latin typeface="Helvetica" pitchFamily="2" charset="0"/>
              <a:ea typeface="Zector" panose="02000503000000000000" pitchFamily="2" charset="0"/>
              <a:cs typeface="Hadassah Friedlaender" panose="020F0502020204030204" pitchFamily="34" charset="0"/>
            </a:endParaRPr>
          </a:p>
        </p:txBody>
      </p:sp>
      <p:sp>
        <p:nvSpPr>
          <p:cNvPr id="3075" name="TextBox OUT">
            <a:extLst>
              <a:ext uri="{FF2B5EF4-FFF2-40B4-BE49-F238E27FC236}">
                <a16:creationId xmlns:a16="http://schemas.microsoft.com/office/drawing/2014/main" id="{9B8C5E0C-7601-E6B5-7358-44986486AFB5}"/>
              </a:ext>
            </a:extLst>
          </p:cNvPr>
          <p:cNvSpPr txBox="1"/>
          <p:nvPr/>
        </p:nvSpPr>
        <p:spPr>
          <a:xfrm>
            <a:off x="290919" y="165991"/>
            <a:ext cx="999694" cy="337604"/>
          </a:xfrm>
          <a:prstGeom prst="rect">
            <a:avLst/>
          </a:prstGeom>
          <a:noFill/>
        </p:spPr>
        <p:txBody>
          <a:bodyPr wrap="none" rtlCol="0">
            <a:prstTxWarp prst="textDeflateBottom">
              <a:avLst>
                <a:gd name="adj" fmla="val 85369"/>
              </a:avLst>
            </a:prstTxWarp>
            <a:spAutoFit/>
            <a:scene3d>
              <a:camera prst="orthographicFront"/>
              <a:lightRig rig="contrasting" dir="t"/>
            </a:scene3d>
            <a:sp3d/>
          </a:bodyPr>
          <a:lstStyle/>
          <a:p>
            <a:r>
              <a:rPr lang="id-ID" sz="10000" b="1" dirty="0">
                <a:solidFill>
                  <a:srgbClr val="E60914"/>
                </a:solidFill>
                <a:latin typeface="Bebas Neue" panose="020B0606020202050201" pitchFamily="34" charset="0"/>
              </a:rPr>
              <a:t>Jumycorp</a:t>
            </a:r>
          </a:p>
        </p:txBody>
      </p:sp>
      <p:pic>
        <p:nvPicPr>
          <p:cNvPr id="35842" name="Picture 2">
            <a:extLst>
              <a:ext uri="{FF2B5EF4-FFF2-40B4-BE49-F238E27FC236}">
                <a16:creationId xmlns:a16="http://schemas.microsoft.com/office/drawing/2014/main" id="{F0D74B74-06D8-B69A-BF08-1121BB6E72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" t="6829" r="-525" b="48876"/>
          <a:stretch/>
        </p:blipFill>
        <p:spPr bwMode="auto">
          <a:xfrm>
            <a:off x="-283085" y="3723839"/>
            <a:ext cx="2540950" cy="1551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844" name="Picture 4">
            <a:extLst>
              <a:ext uri="{FF2B5EF4-FFF2-40B4-BE49-F238E27FC236}">
                <a16:creationId xmlns:a16="http://schemas.microsoft.com/office/drawing/2014/main" id="{CADC6728-9896-C9EF-C926-95F9FD824E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86" b="38294"/>
          <a:stretch/>
        </p:blipFill>
        <p:spPr bwMode="auto">
          <a:xfrm>
            <a:off x="2332764" y="3723839"/>
            <a:ext cx="2492169" cy="1551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846" name="Picture 6">
            <a:extLst>
              <a:ext uri="{FF2B5EF4-FFF2-40B4-BE49-F238E27FC236}">
                <a16:creationId xmlns:a16="http://schemas.microsoft.com/office/drawing/2014/main" id="{43303BD7-1EDF-514A-918B-2ABF52DE99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460"/>
          <a:stretch/>
        </p:blipFill>
        <p:spPr bwMode="auto">
          <a:xfrm>
            <a:off x="7522992" y="5364582"/>
            <a:ext cx="2540950" cy="1583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e 3">
            <a:extLst>
              <a:ext uri="{FF2B5EF4-FFF2-40B4-BE49-F238E27FC236}">
                <a16:creationId xmlns:a16="http://schemas.microsoft.com/office/drawing/2014/main" id="{3EAC706B-1583-1C5B-B515-8292C5EEFAF9}"/>
              </a:ext>
            </a:extLst>
          </p:cNvPr>
          <p:cNvGrpSpPr/>
          <p:nvPr/>
        </p:nvGrpSpPr>
        <p:grpSpPr>
          <a:xfrm>
            <a:off x="10089114" y="3723839"/>
            <a:ext cx="2553078" cy="1492634"/>
            <a:chOff x="10089114" y="3723839"/>
            <a:chExt cx="2553078" cy="1492634"/>
          </a:xfrm>
        </p:grpSpPr>
        <p:pic>
          <p:nvPicPr>
            <p:cNvPr id="35848" name="Picture 8">
              <a:extLst>
                <a:ext uri="{FF2B5EF4-FFF2-40B4-BE49-F238E27FC236}">
                  <a16:creationId xmlns:a16="http://schemas.microsoft.com/office/drawing/2014/main" id="{F4E76B45-B11F-6055-308D-F9BC023B70B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14" r="1449" b="55803"/>
            <a:stretch/>
          </p:blipFill>
          <p:spPr bwMode="auto">
            <a:xfrm>
              <a:off x="10099872" y="3723839"/>
              <a:ext cx="2520607" cy="14926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" name="Picture 8">
              <a:extLst>
                <a:ext uri="{FF2B5EF4-FFF2-40B4-BE49-F238E27FC236}">
                  <a16:creationId xmlns:a16="http://schemas.microsoft.com/office/drawing/2014/main" id="{8670E4C7-0513-BB77-CD82-3785AEE84AD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09" t="82010" b="11753"/>
            <a:stretch/>
          </p:blipFill>
          <p:spPr bwMode="auto">
            <a:xfrm>
              <a:off x="10089114" y="3734523"/>
              <a:ext cx="2553078" cy="210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5850" name="Picture 10">
            <a:extLst>
              <a:ext uri="{FF2B5EF4-FFF2-40B4-BE49-F238E27FC236}">
                <a16:creationId xmlns:a16="http://schemas.microsoft.com/office/drawing/2014/main" id="{8AB72F9C-8CBE-C894-5636-3998BB6ABD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25" b="49061"/>
          <a:stretch/>
        </p:blipFill>
        <p:spPr bwMode="auto">
          <a:xfrm>
            <a:off x="10127755" y="5364582"/>
            <a:ext cx="2520607" cy="1492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77" name="Rectangle 3076">
            <a:extLst>
              <a:ext uri="{FF2B5EF4-FFF2-40B4-BE49-F238E27FC236}">
                <a16:creationId xmlns:a16="http://schemas.microsoft.com/office/drawing/2014/main" id="{A77B95A0-F92A-2377-3818-47A93641C2B6}"/>
              </a:ext>
            </a:extLst>
          </p:cNvPr>
          <p:cNvSpPr/>
          <p:nvPr/>
        </p:nvSpPr>
        <p:spPr>
          <a:xfrm>
            <a:off x="-629587" y="5235906"/>
            <a:ext cx="13596079" cy="1864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39521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76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0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30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0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58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58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58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58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58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58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358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58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58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358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358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58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65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6" fill="hold">
                      <p:stCondLst>
                        <p:cond delay="0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9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 mute="1">
                <p:cTn id="70" fill="remove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  <p:bldLst>
      <p:bldP spid="3073" grpId="0"/>
      <p:bldP spid="307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que 2" descr="Programmeur avec un remplissage uni">
            <a:extLst>
              <a:ext uri="{FF2B5EF4-FFF2-40B4-BE49-F238E27FC236}">
                <a16:creationId xmlns:a16="http://schemas.microsoft.com/office/drawing/2014/main" id="{40D00F8D-7902-F193-E40E-9A3A7F08D8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60588" y="1812940"/>
            <a:ext cx="914400" cy="914400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12A0E56A-619F-4750-B99C-4011749F84AD}"/>
              </a:ext>
            </a:extLst>
          </p:cNvPr>
          <p:cNvSpPr txBox="1"/>
          <p:nvPr/>
        </p:nvSpPr>
        <p:spPr>
          <a:xfrm>
            <a:off x="1363136" y="2784168"/>
            <a:ext cx="2309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FFFFFF"/>
                </a:solidFill>
                <a:latin typeface="Courier" pitchFamily="2" charset="0"/>
              </a:rPr>
              <a:t>« The Matrix »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621CF8EF-286F-4686-F0CA-1273962B5C52}"/>
              </a:ext>
            </a:extLst>
          </p:cNvPr>
          <p:cNvSpPr txBox="1"/>
          <p:nvPr/>
        </p:nvSpPr>
        <p:spPr>
          <a:xfrm>
            <a:off x="1925388" y="168827"/>
            <a:ext cx="64107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b="1" dirty="0">
                <a:solidFill>
                  <a:schemeClr val="bg2"/>
                </a:solidFill>
                <a:latin typeface="Helvetica" pitchFamily="2" charset="0"/>
                <a:cs typeface="Arial" panose="020B0604020202020204" pitchFamily="34" charset="0"/>
              </a:rPr>
              <a:t>Accueil</a:t>
            </a:r>
            <a:r>
              <a:rPr lang="fr-FR" sz="1200" dirty="0">
                <a:solidFill>
                  <a:schemeClr val="bg2"/>
                </a:solidFill>
                <a:latin typeface="Helvetica" pitchFamily="2" charset="0"/>
                <a:cs typeface="Arial" panose="020B0604020202020204" pitchFamily="34" charset="0"/>
              </a:rPr>
              <a:t>    Séries     Films    Nouveautés les plus regardées     Ma liste    Explorer par langue</a:t>
            </a:r>
          </a:p>
        </p:txBody>
      </p:sp>
      <p:sp>
        <p:nvSpPr>
          <p:cNvPr id="15" name="Graphique 13">
            <a:extLst>
              <a:ext uri="{FF2B5EF4-FFF2-40B4-BE49-F238E27FC236}">
                <a16:creationId xmlns:a16="http://schemas.microsoft.com/office/drawing/2014/main" id="{AEEC8F7C-E5AC-441A-3E59-42D5BB64B0F2}"/>
              </a:ext>
            </a:extLst>
          </p:cNvPr>
          <p:cNvSpPr/>
          <p:nvPr/>
        </p:nvSpPr>
        <p:spPr>
          <a:xfrm rot="20650062">
            <a:off x="9072770" y="216805"/>
            <a:ext cx="181039" cy="181043"/>
          </a:xfrm>
          <a:custGeom>
            <a:avLst/>
            <a:gdLst>
              <a:gd name="connsiteX0" fmla="*/ 2857049 w 2891087"/>
              <a:gd name="connsiteY0" fmla="*/ 2652233 h 2891150"/>
              <a:gd name="connsiteX1" fmla="*/ 2075745 w 2891087"/>
              <a:gd name="connsiteY1" fmla="*/ 1870499 h 2891150"/>
              <a:gd name="connsiteX2" fmla="*/ 2075316 w 2891087"/>
              <a:gd name="connsiteY2" fmla="*/ 448276 h 2891150"/>
              <a:gd name="connsiteX3" fmla="*/ 448359 w 2891087"/>
              <a:gd name="connsiteY3" fmla="*/ 243976 h 2891150"/>
              <a:gd name="connsiteX4" fmla="*/ 243631 w 2891087"/>
              <a:gd name="connsiteY4" fmla="*/ 1871392 h 2891150"/>
              <a:gd name="connsiteX5" fmla="*/ 1871044 w 2891087"/>
              <a:gd name="connsiteY5" fmla="*/ 2075656 h 2891150"/>
              <a:gd name="connsiteX6" fmla="*/ 2651454 w 2891087"/>
              <a:gd name="connsiteY6" fmla="*/ 2856069 h 2891150"/>
              <a:gd name="connsiteX7" fmla="*/ 2840186 w 2891087"/>
              <a:gd name="connsiteY7" fmla="*/ 2856926 h 2891150"/>
              <a:gd name="connsiteX8" fmla="*/ 2857076 w 2891087"/>
              <a:gd name="connsiteY8" fmla="*/ 2652270 h 2891150"/>
              <a:gd name="connsiteX9" fmla="*/ 1159232 w 2891087"/>
              <a:gd name="connsiteY9" fmla="*/ 2028991 h 2891150"/>
              <a:gd name="connsiteX10" fmla="*/ 288974 w 2891087"/>
              <a:gd name="connsiteY10" fmla="*/ 1159160 h 2891150"/>
              <a:gd name="connsiteX11" fmla="*/ 1159232 w 2891087"/>
              <a:gd name="connsiteY11" fmla="*/ 289328 h 2891150"/>
              <a:gd name="connsiteX12" fmla="*/ 2029061 w 2891087"/>
              <a:gd name="connsiteY12" fmla="*/ 1159160 h 2891150"/>
              <a:gd name="connsiteX13" fmla="*/ 1159232 w 2891087"/>
              <a:gd name="connsiteY13" fmla="*/ 2028991 h 2891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891087" h="2891150">
                <a:moveTo>
                  <a:pt x="2857049" y="2652233"/>
                </a:moveTo>
                <a:lnTo>
                  <a:pt x="2075745" y="1870499"/>
                </a:lnTo>
                <a:cubicBezTo>
                  <a:pt x="2400525" y="1451985"/>
                  <a:pt x="2400096" y="866781"/>
                  <a:pt x="2075316" y="448276"/>
                </a:cubicBezTo>
                <a:cubicBezTo>
                  <a:pt x="1682703" y="-57477"/>
                  <a:pt x="953683" y="-149030"/>
                  <a:pt x="448359" y="243976"/>
                </a:cubicBezTo>
                <a:cubicBezTo>
                  <a:pt x="-57392" y="636589"/>
                  <a:pt x="-148945" y="1365156"/>
                  <a:pt x="243631" y="1871392"/>
                </a:cubicBezTo>
                <a:cubicBezTo>
                  <a:pt x="636672" y="2377146"/>
                  <a:pt x="1365720" y="2468699"/>
                  <a:pt x="1871044" y="2075656"/>
                </a:cubicBezTo>
                <a:lnTo>
                  <a:pt x="2651454" y="2856069"/>
                </a:lnTo>
                <a:cubicBezTo>
                  <a:pt x="2705424" y="2902269"/>
                  <a:pt x="2785760" y="2903126"/>
                  <a:pt x="2840186" y="2856926"/>
                </a:cubicBezTo>
                <a:cubicBezTo>
                  <a:pt x="2900677" y="2805162"/>
                  <a:pt x="2908447" y="2713573"/>
                  <a:pt x="2857076" y="2652270"/>
                </a:cubicBezTo>
                <a:close/>
                <a:moveTo>
                  <a:pt x="1159232" y="2028991"/>
                </a:moveTo>
                <a:cubicBezTo>
                  <a:pt x="678951" y="2028991"/>
                  <a:pt x="288974" y="1639870"/>
                  <a:pt x="288974" y="1159160"/>
                </a:cubicBezTo>
                <a:cubicBezTo>
                  <a:pt x="288974" y="679343"/>
                  <a:pt x="678559" y="289328"/>
                  <a:pt x="1159232" y="289328"/>
                </a:cubicBezTo>
                <a:cubicBezTo>
                  <a:pt x="1639941" y="289328"/>
                  <a:pt x="2029061" y="678914"/>
                  <a:pt x="2029061" y="1159160"/>
                </a:cubicBezTo>
                <a:cubicBezTo>
                  <a:pt x="2029097" y="1639870"/>
                  <a:pt x="1639512" y="2028991"/>
                  <a:pt x="1159232" y="2028991"/>
                </a:cubicBezTo>
                <a:close/>
              </a:path>
            </a:pathLst>
          </a:custGeom>
          <a:solidFill>
            <a:schemeClr val="bg1"/>
          </a:solidFill>
          <a:ln w="12700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fr-FR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A0BD845B-6DE7-1B49-9F6B-C373416361AE}"/>
              </a:ext>
            </a:extLst>
          </p:cNvPr>
          <p:cNvSpPr txBox="1"/>
          <p:nvPr/>
        </p:nvSpPr>
        <p:spPr>
          <a:xfrm>
            <a:off x="9344928" y="168827"/>
            <a:ext cx="14558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>
                <a:solidFill>
                  <a:schemeClr val="bg2"/>
                </a:solidFill>
                <a:latin typeface="Helvetica" pitchFamily="2" charset="0"/>
                <a:cs typeface="Arial" panose="020B0604020202020204" pitchFamily="34" charset="0"/>
              </a:rPr>
              <a:t>DIRECT Jeunesse</a:t>
            </a:r>
          </a:p>
        </p:txBody>
      </p:sp>
      <p:sp>
        <p:nvSpPr>
          <p:cNvPr id="17" name="Graphique 17">
            <a:extLst>
              <a:ext uri="{FF2B5EF4-FFF2-40B4-BE49-F238E27FC236}">
                <a16:creationId xmlns:a16="http://schemas.microsoft.com/office/drawing/2014/main" id="{61857C62-A68B-733F-9ED7-440E835C0B36}"/>
              </a:ext>
            </a:extLst>
          </p:cNvPr>
          <p:cNvSpPr/>
          <p:nvPr/>
        </p:nvSpPr>
        <p:spPr>
          <a:xfrm flipH="1">
            <a:off x="10884339" y="203914"/>
            <a:ext cx="166761" cy="206824"/>
          </a:xfrm>
          <a:custGeom>
            <a:avLst/>
            <a:gdLst>
              <a:gd name="connsiteX0" fmla="*/ 3175543 w 3175542"/>
              <a:gd name="connsiteY0" fmla="*/ 3157586 h 4137806"/>
              <a:gd name="connsiteX1" fmla="*/ 3175543 w 3175542"/>
              <a:gd name="connsiteY1" fmla="*/ 2821873 h 4137806"/>
              <a:gd name="connsiteX2" fmla="*/ 2786853 w 3175542"/>
              <a:gd name="connsiteY2" fmla="*/ 2493318 h 4137806"/>
              <a:gd name="connsiteX3" fmla="*/ 2786853 w 3175542"/>
              <a:gd name="connsiteY3" fmla="*/ 1519427 h 4137806"/>
              <a:gd name="connsiteX4" fmla="*/ 1971278 w 3175542"/>
              <a:gd name="connsiteY4" fmla="*/ 571983 h 4137806"/>
              <a:gd name="connsiteX5" fmla="*/ 1971278 w 3175542"/>
              <a:gd name="connsiteY5" fmla="*/ 295867 h 4137806"/>
              <a:gd name="connsiteX6" fmla="*/ 1204266 w 3175542"/>
              <a:gd name="connsiteY6" fmla="*/ 295867 h 4137806"/>
              <a:gd name="connsiteX7" fmla="*/ 1204266 w 3175542"/>
              <a:gd name="connsiteY7" fmla="*/ 571983 h 4137806"/>
              <a:gd name="connsiteX8" fmla="*/ 388691 w 3175542"/>
              <a:gd name="connsiteY8" fmla="*/ 1519427 h 4137806"/>
              <a:gd name="connsiteX9" fmla="*/ 388691 w 3175542"/>
              <a:gd name="connsiteY9" fmla="*/ 2493318 h 4137806"/>
              <a:gd name="connsiteX10" fmla="*/ 0 w 3175542"/>
              <a:gd name="connsiteY10" fmla="*/ 2821873 h 4137806"/>
              <a:gd name="connsiteX11" fmla="*/ 0 w 3175542"/>
              <a:gd name="connsiteY11" fmla="*/ 3157586 h 4137806"/>
              <a:gd name="connsiteX12" fmla="*/ 2057012 w 3175542"/>
              <a:gd name="connsiteY12" fmla="*/ 3393203 h 4137806"/>
              <a:gd name="connsiteX13" fmla="*/ 2107882 w 3175542"/>
              <a:gd name="connsiteY13" fmla="*/ 3617738 h 4137806"/>
              <a:gd name="connsiteX14" fmla="*/ 1587776 w 3175542"/>
              <a:gd name="connsiteY14" fmla="*/ 4137806 h 4137806"/>
              <a:gd name="connsiteX15" fmla="*/ 1067671 w 3175542"/>
              <a:gd name="connsiteY15" fmla="*/ 3617738 h 4137806"/>
              <a:gd name="connsiteX16" fmla="*/ 1118540 w 3175542"/>
              <a:gd name="connsiteY16" fmla="*/ 3393203 h 4137806"/>
              <a:gd name="connsiteX17" fmla="*/ 2057048 w 3175542"/>
              <a:gd name="connsiteY17" fmla="*/ 3393203 h 4137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175542" h="4137806">
                <a:moveTo>
                  <a:pt x="3175543" y="3157586"/>
                </a:moveTo>
                <a:lnTo>
                  <a:pt x="3175543" y="2821873"/>
                </a:lnTo>
                <a:lnTo>
                  <a:pt x="2786853" y="2493318"/>
                </a:lnTo>
                <a:lnTo>
                  <a:pt x="2786853" y="1519427"/>
                </a:lnTo>
                <a:cubicBezTo>
                  <a:pt x="2786853" y="1085212"/>
                  <a:pt x="2382740" y="658046"/>
                  <a:pt x="1971278" y="571983"/>
                </a:cubicBezTo>
                <a:lnTo>
                  <a:pt x="1971278" y="295867"/>
                </a:lnTo>
                <a:cubicBezTo>
                  <a:pt x="1973740" y="-90188"/>
                  <a:pt x="1206865" y="-106968"/>
                  <a:pt x="1204266" y="295867"/>
                </a:cubicBezTo>
                <a:lnTo>
                  <a:pt x="1204266" y="571983"/>
                </a:lnTo>
                <a:cubicBezTo>
                  <a:pt x="792812" y="658082"/>
                  <a:pt x="388691" y="1085248"/>
                  <a:pt x="388691" y="1519427"/>
                </a:cubicBezTo>
                <a:lnTo>
                  <a:pt x="388691" y="2493318"/>
                </a:lnTo>
                <a:lnTo>
                  <a:pt x="0" y="2821873"/>
                </a:lnTo>
                <a:lnTo>
                  <a:pt x="0" y="3157586"/>
                </a:lnTo>
                <a:close/>
                <a:moveTo>
                  <a:pt x="2057012" y="3393203"/>
                </a:moveTo>
                <a:cubicBezTo>
                  <a:pt x="2089606" y="3461135"/>
                  <a:pt x="2107882" y="3537303"/>
                  <a:pt x="2107882" y="3617738"/>
                </a:cubicBezTo>
                <a:cubicBezTo>
                  <a:pt x="2107882" y="3904935"/>
                  <a:pt x="1875010" y="4137806"/>
                  <a:pt x="1587776" y="4137806"/>
                </a:cubicBezTo>
                <a:cubicBezTo>
                  <a:pt x="1300542" y="4137806"/>
                  <a:pt x="1067671" y="3904935"/>
                  <a:pt x="1067671" y="3617738"/>
                </a:cubicBezTo>
                <a:cubicBezTo>
                  <a:pt x="1067671" y="3537303"/>
                  <a:pt x="1085947" y="3461135"/>
                  <a:pt x="1118540" y="3393203"/>
                </a:cubicBezTo>
                <a:lnTo>
                  <a:pt x="2057048" y="3393203"/>
                </a:lnTo>
                <a:close/>
              </a:path>
            </a:pathLst>
          </a:custGeom>
          <a:solidFill>
            <a:schemeClr val="bg1"/>
          </a:solidFill>
          <a:ln w="5016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fr-FR"/>
          </a:p>
        </p:txBody>
      </p:sp>
      <p:grpSp>
        <p:nvGrpSpPr>
          <p:cNvPr id="18" name="Groupe 17">
            <a:extLst>
              <a:ext uri="{FF2B5EF4-FFF2-40B4-BE49-F238E27FC236}">
                <a16:creationId xmlns:a16="http://schemas.microsoft.com/office/drawing/2014/main" id="{A67A79DF-892E-6230-3DAA-8D268F754FC5}"/>
              </a:ext>
            </a:extLst>
          </p:cNvPr>
          <p:cNvGrpSpPr/>
          <p:nvPr/>
        </p:nvGrpSpPr>
        <p:grpSpPr>
          <a:xfrm>
            <a:off x="10993775" y="103436"/>
            <a:ext cx="195066" cy="253447"/>
            <a:chOff x="10949060" y="478792"/>
            <a:chExt cx="195427" cy="253916"/>
          </a:xfrm>
        </p:grpSpPr>
        <p:sp>
          <p:nvSpPr>
            <p:cNvPr id="19" name="Ellipse 18">
              <a:extLst>
                <a:ext uri="{FF2B5EF4-FFF2-40B4-BE49-F238E27FC236}">
                  <a16:creationId xmlns:a16="http://schemas.microsoft.com/office/drawing/2014/main" id="{96597422-13A5-7C5B-A275-605AA3EC1D8D}"/>
                </a:ext>
              </a:extLst>
            </p:cNvPr>
            <p:cNvSpPr/>
            <p:nvPr/>
          </p:nvSpPr>
          <p:spPr>
            <a:xfrm>
              <a:off x="10977727" y="522370"/>
              <a:ext cx="166760" cy="166760"/>
            </a:xfrm>
            <a:prstGeom prst="ellipse">
              <a:avLst/>
            </a:prstGeom>
            <a:solidFill>
              <a:srgbClr val="B9090B"/>
            </a:solidFill>
            <a:ln>
              <a:solidFill>
                <a:srgbClr val="B9090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" name="ZoneTexte 19">
              <a:extLst>
                <a:ext uri="{FF2B5EF4-FFF2-40B4-BE49-F238E27FC236}">
                  <a16:creationId xmlns:a16="http://schemas.microsoft.com/office/drawing/2014/main" id="{2C90A0DA-640D-484C-250C-63709D414EBA}"/>
                </a:ext>
              </a:extLst>
            </p:cNvPr>
            <p:cNvSpPr txBox="1"/>
            <p:nvPr/>
          </p:nvSpPr>
          <p:spPr>
            <a:xfrm>
              <a:off x="10949060" y="478792"/>
              <a:ext cx="155653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050" dirty="0">
                  <a:solidFill>
                    <a:schemeClr val="bg2"/>
                  </a:solidFill>
                </a:rPr>
                <a:t>3</a:t>
              </a:r>
            </a:p>
          </p:txBody>
        </p:sp>
      </p:grpSp>
      <p:pic>
        <p:nvPicPr>
          <p:cNvPr id="21" name="Picture 2">
            <a:extLst>
              <a:ext uri="{FF2B5EF4-FFF2-40B4-BE49-F238E27FC236}">
                <a16:creationId xmlns:a16="http://schemas.microsoft.com/office/drawing/2014/main" id="{CD5013DD-FD15-A8B9-BEBE-595247EF62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0399" y="168826"/>
            <a:ext cx="277000" cy="277000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Graphique 21" descr="Jouer avec un remplissage uni">
            <a:extLst>
              <a:ext uri="{FF2B5EF4-FFF2-40B4-BE49-F238E27FC236}">
                <a16:creationId xmlns:a16="http://schemas.microsoft.com/office/drawing/2014/main" id="{123DD0F7-E9AD-6EDB-2A12-226C4B78CE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400000" flipV="1">
            <a:off x="11805037" y="204033"/>
            <a:ext cx="127693" cy="127693"/>
          </a:xfrm>
          <a:prstGeom prst="rect">
            <a:avLst/>
          </a:prstGeom>
        </p:spPr>
      </p:pic>
      <p:sp>
        <p:nvSpPr>
          <p:cNvPr id="23" name="TextBox OUT">
            <a:extLst>
              <a:ext uri="{FF2B5EF4-FFF2-40B4-BE49-F238E27FC236}">
                <a16:creationId xmlns:a16="http://schemas.microsoft.com/office/drawing/2014/main" id="{10E5ACF0-0AF1-64AE-ABC4-99524726214D}"/>
              </a:ext>
            </a:extLst>
          </p:cNvPr>
          <p:cNvSpPr txBox="1"/>
          <p:nvPr/>
        </p:nvSpPr>
        <p:spPr>
          <a:xfrm>
            <a:off x="290919" y="165991"/>
            <a:ext cx="999694" cy="337604"/>
          </a:xfrm>
          <a:prstGeom prst="rect">
            <a:avLst/>
          </a:prstGeom>
          <a:noFill/>
        </p:spPr>
        <p:txBody>
          <a:bodyPr wrap="none" rtlCol="0">
            <a:prstTxWarp prst="textDeflateBottom">
              <a:avLst>
                <a:gd name="adj" fmla="val 85369"/>
              </a:avLst>
            </a:prstTxWarp>
            <a:spAutoFit/>
            <a:scene3d>
              <a:camera prst="orthographicFront"/>
              <a:lightRig rig="contrasting" dir="t"/>
            </a:scene3d>
            <a:sp3d/>
          </a:bodyPr>
          <a:lstStyle/>
          <a:p>
            <a:r>
              <a:rPr lang="id-ID" sz="10000" b="1" dirty="0">
                <a:solidFill>
                  <a:srgbClr val="E60914"/>
                </a:solidFill>
                <a:latin typeface="Bebas Neue" panose="020B0606020202050201" pitchFamily="34" charset="0"/>
              </a:rPr>
              <a:t>Jumycorp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EE93ED83-FCC6-3E09-B9EB-21D39FDCDFF9}"/>
              </a:ext>
            </a:extLst>
          </p:cNvPr>
          <p:cNvSpPr txBox="1"/>
          <p:nvPr/>
        </p:nvSpPr>
        <p:spPr>
          <a:xfrm>
            <a:off x="3950492" y="951120"/>
            <a:ext cx="4194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7F7F7F"/>
                </a:solidFill>
                <a:latin typeface="Helvetica" pitchFamily="2" charset="0"/>
                <a:cs typeface="Hadassah Friedlaender" panose="020F0502020204030204" pitchFamily="34" charset="0"/>
              </a:rPr>
              <a:t>Algorithme de recommandation </a:t>
            </a:r>
            <a:r>
              <a:rPr lang="fr-FR" dirty="0">
                <a:solidFill>
                  <a:srgbClr val="00B050"/>
                </a:solidFill>
                <a:latin typeface="Helvetica" pitchFamily="2" charset="0"/>
                <a:cs typeface="Hadassah Friedlaender" panose="020F0502020204030204" pitchFamily="34" charset="0"/>
              </a:rPr>
              <a:t>biaisé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07FAB7A8-2179-6023-32C4-BEF2C6D1BFAB}"/>
              </a:ext>
            </a:extLst>
          </p:cNvPr>
          <p:cNvSpPr txBox="1"/>
          <p:nvPr/>
        </p:nvSpPr>
        <p:spPr>
          <a:xfrm>
            <a:off x="2629076" y="3437985"/>
            <a:ext cx="693384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  <a:latin typeface="Zector" panose="02000503000000000000" pitchFamily="2" charset="0"/>
                <a:ea typeface="Zector" panose="02000503000000000000" pitchFamily="2" charset="0"/>
              </a:rPr>
              <a:t>1/ femmes en 1</a:t>
            </a:r>
            <a:r>
              <a:rPr lang="fr-FR" baseline="30000" dirty="0">
                <a:solidFill>
                  <a:schemeClr val="bg1"/>
                </a:solidFill>
                <a:latin typeface="Zector" panose="02000503000000000000" pitchFamily="2" charset="0"/>
                <a:ea typeface="Zector" panose="02000503000000000000" pitchFamily="2" charset="0"/>
              </a:rPr>
              <a:t>er</a:t>
            </a:r>
            <a:r>
              <a:rPr lang="fr-FR" dirty="0">
                <a:solidFill>
                  <a:schemeClr val="bg1"/>
                </a:solidFill>
                <a:latin typeface="Zector" panose="02000503000000000000" pitchFamily="2" charset="0"/>
                <a:ea typeface="Zector" panose="02000503000000000000" pitchFamily="2" charset="0"/>
              </a:rPr>
              <a:t> rôle : </a:t>
            </a:r>
            <a:r>
              <a:rPr lang="fr-FR" dirty="0">
                <a:solidFill>
                  <a:srgbClr val="00E500"/>
                </a:solidFill>
                <a:latin typeface="Zector" panose="02000503000000000000" pitchFamily="2" charset="0"/>
                <a:ea typeface="Zector" panose="02000503000000000000" pitchFamily="2" charset="0"/>
              </a:rPr>
              <a:t>4 films </a:t>
            </a:r>
            <a:r>
              <a:rPr lang="fr-FR" dirty="0">
                <a:solidFill>
                  <a:schemeClr val="bg1"/>
                </a:solidFill>
                <a:latin typeface="Zector" panose="02000503000000000000" pitchFamily="2" charset="0"/>
                <a:ea typeface="Zector" panose="02000503000000000000" pitchFamily="2" charset="0"/>
              </a:rPr>
              <a:t>(au lieu de 2)</a:t>
            </a:r>
          </a:p>
          <a:p>
            <a:pPr algn="ctr"/>
            <a:endParaRPr lang="fr-FR" dirty="0">
              <a:solidFill>
                <a:schemeClr val="bg1"/>
              </a:solidFill>
              <a:latin typeface="Zector" panose="02000503000000000000" pitchFamily="2" charset="0"/>
              <a:ea typeface="Zector" panose="02000503000000000000" pitchFamily="2" charset="0"/>
            </a:endParaRPr>
          </a:p>
          <a:p>
            <a:pPr algn="ctr"/>
            <a:endParaRPr lang="fr-FR" dirty="0">
              <a:solidFill>
                <a:schemeClr val="bg1"/>
              </a:solidFill>
              <a:latin typeface="Zector" panose="02000503000000000000" pitchFamily="2" charset="0"/>
              <a:ea typeface="Zector" panose="02000503000000000000" pitchFamily="2" charset="0"/>
            </a:endParaRPr>
          </a:p>
          <a:p>
            <a:pPr algn="ctr"/>
            <a:r>
              <a:rPr lang="fr-FR" dirty="0">
                <a:solidFill>
                  <a:schemeClr val="bg1"/>
                </a:solidFill>
                <a:latin typeface="Zector" panose="02000503000000000000" pitchFamily="2" charset="0"/>
                <a:ea typeface="Zector" panose="02000503000000000000" pitchFamily="2" charset="0"/>
              </a:rPr>
              <a:t>2/ Meilleur score de </a:t>
            </a:r>
            <a:r>
              <a:rPr lang="fr-FR" dirty="0" err="1">
                <a:solidFill>
                  <a:schemeClr val="bg1"/>
                </a:solidFill>
                <a:latin typeface="Zector" panose="02000503000000000000" pitchFamily="2" charset="0"/>
                <a:ea typeface="Zector" panose="02000503000000000000" pitchFamily="2" charset="0"/>
              </a:rPr>
              <a:t>bechdel</a:t>
            </a:r>
            <a:r>
              <a:rPr lang="fr-FR" dirty="0">
                <a:solidFill>
                  <a:schemeClr val="bg1"/>
                </a:solidFill>
                <a:latin typeface="Zector" panose="02000503000000000000" pitchFamily="2" charset="0"/>
                <a:ea typeface="Zector" panose="02000503000000000000" pitchFamily="2" charset="0"/>
              </a:rPr>
              <a:t> : </a:t>
            </a:r>
            <a:r>
              <a:rPr lang="fr-FR" dirty="0">
                <a:solidFill>
                  <a:srgbClr val="00E500"/>
                </a:solidFill>
                <a:latin typeface="Zector" panose="02000503000000000000" pitchFamily="2" charset="0"/>
                <a:ea typeface="Zector" panose="02000503000000000000" pitchFamily="2" charset="0"/>
              </a:rPr>
              <a:t>+0.81</a:t>
            </a:r>
          </a:p>
          <a:p>
            <a:pPr algn="ctr"/>
            <a:endParaRPr lang="fr-FR" dirty="0">
              <a:solidFill>
                <a:schemeClr val="bg1"/>
              </a:solidFill>
              <a:latin typeface="Zector" panose="02000503000000000000" pitchFamily="2" charset="0"/>
              <a:ea typeface="Zector" panose="02000503000000000000" pitchFamily="2" charset="0"/>
            </a:endParaRPr>
          </a:p>
          <a:p>
            <a:pPr algn="ctr"/>
            <a:endParaRPr lang="fr-FR" dirty="0">
              <a:solidFill>
                <a:schemeClr val="bg1"/>
              </a:solidFill>
              <a:latin typeface="Zector" panose="02000503000000000000" pitchFamily="2" charset="0"/>
              <a:ea typeface="Zector" panose="02000503000000000000" pitchFamily="2" charset="0"/>
            </a:endParaRPr>
          </a:p>
          <a:p>
            <a:pPr algn="ctr"/>
            <a:r>
              <a:rPr lang="fr-FR" dirty="0">
                <a:solidFill>
                  <a:schemeClr val="bg1"/>
                </a:solidFill>
                <a:latin typeface="Zector" panose="02000503000000000000" pitchFamily="2" charset="0"/>
                <a:ea typeface="Zector" panose="02000503000000000000" pitchFamily="2" charset="0"/>
              </a:rPr>
              <a:t>3/ Femmes réalisatrices : </a:t>
            </a:r>
            <a:r>
              <a:rPr lang="fr-FR" dirty="0">
                <a:solidFill>
                  <a:srgbClr val="00E500"/>
                </a:solidFill>
                <a:latin typeface="Zector" panose="02000503000000000000" pitchFamily="2" charset="0"/>
                <a:ea typeface="Zector" panose="02000503000000000000" pitchFamily="2" charset="0"/>
              </a:rPr>
              <a:t>inchangé</a:t>
            </a:r>
          </a:p>
        </p:txBody>
      </p:sp>
    </p:spTree>
    <p:extLst>
      <p:ext uri="{BB962C8B-B14F-4D97-AF65-F5344CB8AC3E}">
        <p14:creationId xmlns:p14="http://schemas.microsoft.com/office/powerpoint/2010/main" val="2831703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03BD38E6-4291-D214-E1C5-5DBD250881ED}"/>
              </a:ext>
            </a:extLst>
          </p:cNvPr>
          <p:cNvSpPr txBox="1"/>
          <p:nvPr/>
        </p:nvSpPr>
        <p:spPr>
          <a:xfrm>
            <a:off x="1135718" y="1770979"/>
            <a:ext cx="9895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00E500"/>
                </a:solidFill>
                <a:latin typeface="Courier" pitchFamily="2" charset="0"/>
              </a:rPr>
              <a:t>Un petit biais pour l’algorithme, un petit pas pour les femmes</a:t>
            </a:r>
          </a:p>
        </p:txBody>
      </p:sp>
      <p:sp>
        <p:nvSpPr>
          <p:cNvPr id="6" name="ZoneTexte 2">
            <a:extLst>
              <a:ext uri="{FF2B5EF4-FFF2-40B4-BE49-F238E27FC236}">
                <a16:creationId xmlns:a16="http://schemas.microsoft.com/office/drawing/2014/main" id="{A81CE284-46CE-E401-7126-245A7DF24495}"/>
              </a:ext>
            </a:extLst>
          </p:cNvPr>
          <p:cNvSpPr txBox="1"/>
          <p:nvPr/>
        </p:nvSpPr>
        <p:spPr>
          <a:xfrm>
            <a:off x="1135718" y="4319337"/>
            <a:ext cx="9895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00E500"/>
                </a:solidFill>
                <a:latin typeface="Courier" pitchFamily="2" charset="0"/>
              </a:rPr>
              <a:t>Optimiser l’algorithme avec un système de recommandation hybride</a:t>
            </a:r>
          </a:p>
        </p:txBody>
      </p:sp>
      <p:sp>
        <p:nvSpPr>
          <p:cNvPr id="8" name="noir texte 1">
            <a:extLst>
              <a:ext uri="{FF2B5EF4-FFF2-40B4-BE49-F238E27FC236}">
                <a16:creationId xmlns:a16="http://schemas.microsoft.com/office/drawing/2014/main" id="{DC89ED08-E68C-222C-8AA1-AFCA696B0AA4}"/>
              </a:ext>
            </a:extLst>
          </p:cNvPr>
          <p:cNvSpPr/>
          <p:nvPr/>
        </p:nvSpPr>
        <p:spPr>
          <a:xfrm>
            <a:off x="1183844" y="1770979"/>
            <a:ext cx="9051019" cy="36933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vert 1">
            <a:extLst>
              <a:ext uri="{FF2B5EF4-FFF2-40B4-BE49-F238E27FC236}">
                <a16:creationId xmlns:a16="http://schemas.microsoft.com/office/drawing/2014/main" id="{32556B49-0883-C83B-952E-75A5967E9FCE}"/>
              </a:ext>
            </a:extLst>
          </p:cNvPr>
          <p:cNvSpPr/>
          <p:nvPr/>
        </p:nvSpPr>
        <p:spPr>
          <a:xfrm>
            <a:off x="917671" y="1828800"/>
            <a:ext cx="192506" cy="240631"/>
          </a:xfrm>
          <a:prstGeom prst="rect">
            <a:avLst/>
          </a:prstGeom>
          <a:solidFill>
            <a:srgbClr val="00E500"/>
          </a:solidFill>
          <a:ln>
            <a:solidFill>
              <a:srgbClr val="00E5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noir texte 1">
            <a:extLst>
              <a:ext uri="{FF2B5EF4-FFF2-40B4-BE49-F238E27FC236}">
                <a16:creationId xmlns:a16="http://schemas.microsoft.com/office/drawing/2014/main" id="{8AB41048-C65E-5FAB-7FA9-530D1CAAB8B8}"/>
              </a:ext>
            </a:extLst>
          </p:cNvPr>
          <p:cNvSpPr/>
          <p:nvPr/>
        </p:nvSpPr>
        <p:spPr>
          <a:xfrm>
            <a:off x="1183844" y="4319337"/>
            <a:ext cx="9051019" cy="36933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vert 2">
            <a:extLst>
              <a:ext uri="{FF2B5EF4-FFF2-40B4-BE49-F238E27FC236}">
                <a16:creationId xmlns:a16="http://schemas.microsoft.com/office/drawing/2014/main" id="{5BCF1C8A-EF9C-41F4-1364-AE2062844B69}"/>
              </a:ext>
            </a:extLst>
          </p:cNvPr>
          <p:cNvSpPr/>
          <p:nvPr/>
        </p:nvSpPr>
        <p:spPr>
          <a:xfrm>
            <a:off x="917671" y="4377158"/>
            <a:ext cx="192506" cy="240631"/>
          </a:xfrm>
          <a:prstGeom prst="rect">
            <a:avLst/>
          </a:prstGeom>
          <a:solidFill>
            <a:srgbClr val="00E500"/>
          </a:solidFill>
          <a:ln>
            <a:solidFill>
              <a:srgbClr val="00E5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86118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5000" fill="hold" grpId="1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30" presetClass="emph" presetSubtype="0" repeatCount="indefinite" fill="hold" grpId="4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Clr clrSpc="hsl" dir="cw">
                                      <p:cBhvr override="childStyle"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0"/>
                            </p:stCondLst>
                            <p:childTnLst>
                              <p:par>
                                <p:cTn id="14" presetID="0" presetClass="path" presetSubtype="0" accel="50000" decel="50000" fill="hold" grpId="3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-2.91667E-6 7.40741E-7 L 0.73399 7.40741E-7 " pathEditMode="relative" rAng="0" ptsTypes="AA">
                                      <p:cBhvr>
                                        <p:cTn id="15" dur="3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693" y="0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0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8.33333E-7 4.81481E-6 L 1.24232 4.81481E-6 " pathEditMode="relative" rAng="0" ptsTypes="AA">
                                      <p:cBhvr>
                                        <p:cTn id="17" dur="3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10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6" presetClass="emph" presetSubtype="0" repeatCount="3000" fill="hold" grpId="2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21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26" presetClass="emph" presetSubtype="0" repeatCount="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2.96296E-6 L 0.75638 0.00208 " pathEditMode="relative" rAng="0" ptsTypes="AA">
                                      <p:cBhvr>
                                        <p:cTn id="28" dur="3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813" y="93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0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8.33333E-7 -2.96296E-6 L 1.24232 -2.96296E-6 " pathEditMode="relative" rAng="0" ptsTypes="AA">
                                      <p:cBhvr>
                                        <p:cTn id="30" dur="3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10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3" grpId="1" animBg="1"/>
      <p:bldP spid="3" grpId="2" animBg="1"/>
      <p:bldP spid="3" grpId="3" animBg="1"/>
      <p:bldP spid="3" grpId="4" animBg="1"/>
      <p:bldP spid="10" grpId="0" animBg="1"/>
      <p:bldP spid="7" grpId="0" animBg="1"/>
      <p:bldP spid="7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reen 2">
            <a:extLst>
              <a:ext uri="{FF2B5EF4-FFF2-40B4-BE49-F238E27FC236}">
                <a16:creationId xmlns:a16="http://schemas.microsoft.com/office/drawing/2014/main" id="{3915590B-793A-EC6E-08EA-01B9429F6BFC}"/>
              </a:ext>
            </a:extLst>
          </p:cNvPr>
          <p:cNvSpPr/>
          <p:nvPr/>
        </p:nvSpPr>
        <p:spPr>
          <a:xfrm>
            <a:off x="538972" y="6923999"/>
            <a:ext cx="402402" cy="6858000"/>
          </a:xfrm>
          <a:prstGeom prst="rect">
            <a:avLst/>
          </a:prstGeom>
          <a:gradFill>
            <a:gsLst>
              <a:gs pos="0">
                <a:srgbClr val="00E500">
                  <a:alpha val="0"/>
                </a:srgbClr>
              </a:gs>
              <a:gs pos="80000">
                <a:srgbClr val="00E500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matrix 2">
            <a:extLst>
              <a:ext uri="{FF2B5EF4-FFF2-40B4-BE49-F238E27FC236}">
                <a16:creationId xmlns:a16="http://schemas.microsoft.com/office/drawing/2014/main" id="{CC891CAA-25D1-982F-D8CA-A09320B87BF0}"/>
              </a:ext>
            </a:extLst>
          </p:cNvPr>
          <p:cNvSpPr/>
          <p:nvPr/>
        </p:nvSpPr>
        <p:spPr>
          <a:xfrm>
            <a:off x="532010" y="-65999"/>
            <a:ext cx="468120" cy="7533599"/>
          </a:xfrm>
          <a:custGeom>
            <a:avLst/>
            <a:gdLst/>
            <a:ahLst/>
            <a:cxnLst/>
            <a:rect l="l" t="t" r="r" b="b"/>
            <a:pathLst>
              <a:path w="468120" h="7533599">
                <a:moveTo>
                  <a:pt x="220866" y="7110606"/>
                </a:moveTo>
                <a:cubicBezTo>
                  <a:pt x="194926" y="7182964"/>
                  <a:pt x="158610" y="7239486"/>
                  <a:pt x="111919" y="7280170"/>
                </a:cubicBezTo>
                <a:lnTo>
                  <a:pt x="129531" y="7307202"/>
                </a:lnTo>
                <a:cubicBezTo>
                  <a:pt x="139087" y="7297646"/>
                  <a:pt x="148166" y="7288089"/>
                  <a:pt x="156767" y="7278532"/>
                </a:cubicBezTo>
                <a:cubicBezTo>
                  <a:pt x="165368" y="7268976"/>
                  <a:pt x="173355" y="7258736"/>
                  <a:pt x="180727" y="7247814"/>
                </a:cubicBezTo>
                <a:lnTo>
                  <a:pt x="180727" y="7388708"/>
                </a:lnTo>
                <a:lnTo>
                  <a:pt x="208169" y="7388708"/>
                </a:lnTo>
                <a:lnTo>
                  <a:pt x="208169" y="7208085"/>
                </a:lnTo>
                <a:cubicBezTo>
                  <a:pt x="211992" y="7200713"/>
                  <a:pt x="215951" y="7193204"/>
                  <a:pt x="220047" y="7185559"/>
                </a:cubicBezTo>
                <a:cubicBezTo>
                  <a:pt x="224142" y="7177913"/>
                  <a:pt x="227965" y="7170541"/>
                  <a:pt x="231515" y="7163441"/>
                </a:cubicBezTo>
                <a:cubicBezTo>
                  <a:pt x="235064" y="7156342"/>
                  <a:pt x="238136" y="7149721"/>
                  <a:pt x="240730" y="7143577"/>
                </a:cubicBezTo>
                <a:cubicBezTo>
                  <a:pt x="243324" y="7137434"/>
                  <a:pt x="245167" y="7132314"/>
                  <a:pt x="246259" y="7128218"/>
                </a:cubicBezTo>
                <a:close/>
                <a:moveTo>
                  <a:pt x="168031" y="6616640"/>
                </a:moveTo>
                <a:lnTo>
                  <a:pt x="168031" y="6682172"/>
                </a:lnTo>
                <a:lnTo>
                  <a:pt x="111919" y="6682172"/>
                </a:lnTo>
                <a:lnTo>
                  <a:pt x="111919" y="6789480"/>
                </a:lnTo>
                <a:lnTo>
                  <a:pt x="139360" y="6789480"/>
                </a:lnTo>
                <a:lnTo>
                  <a:pt x="139360" y="6712480"/>
                </a:lnTo>
                <a:lnTo>
                  <a:pt x="225781" y="6712480"/>
                </a:lnTo>
                <a:cubicBezTo>
                  <a:pt x="225781" y="6753438"/>
                  <a:pt x="220661" y="6788525"/>
                  <a:pt x="210422" y="6817741"/>
                </a:cubicBezTo>
                <a:cubicBezTo>
                  <a:pt x="200182" y="6846958"/>
                  <a:pt x="184414" y="6870577"/>
                  <a:pt x="163116" y="6888598"/>
                </a:cubicBezTo>
                <a:lnTo>
                  <a:pt x="182366" y="6912762"/>
                </a:lnTo>
                <a:cubicBezTo>
                  <a:pt x="207213" y="6891465"/>
                  <a:pt x="225439" y="6862999"/>
                  <a:pt x="237044" y="6827366"/>
                </a:cubicBezTo>
                <a:cubicBezTo>
                  <a:pt x="248649" y="6791733"/>
                  <a:pt x="254451" y="6748114"/>
                  <a:pt x="254451" y="6696507"/>
                </a:cubicBezTo>
                <a:lnTo>
                  <a:pt x="243392" y="6682172"/>
                </a:lnTo>
                <a:lnTo>
                  <a:pt x="195063" y="6682172"/>
                </a:lnTo>
                <a:lnTo>
                  <a:pt x="195063" y="6616640"/>
                </a:lnTo>
                <a:close/>
                <a:moveTo>
                  <a:pt x="188509" y="6129226"/>
                </a:moveTo>
                <a:lnTo>
                  <a:pt x="188509" y="6201312"/>
                </a:lnTo>
                <a:lnTo>
                  <a:pt x="114786" y="6201312"/>
                </a:lnTo>
                <a:lnTo>
                  <a:pt x="114786" y="6231620"/>
                </a:lnTo>
                <a:lnTo>
                  <a:pt x="180727" y="6231620"/>
                </a:lnTo>
                <a:cubicBezTo>
                  <a:pt x="173082" y="6257287"/>
                  <a:pt x="163662" y="6281315"/>
                  <a:pt x="152467" y="6303705"/>
                </a:cubicBezTo>
                <a:cubicBezTo>
                  <a:pt x="141272" y="6326096"/>
                  <a:pt x="127756" y="6346848"/>
                  <a:pt x="111919" y="6365961"/>
                </a:cubicBezTo>
                <a:lnTo>
                  <a:pt x="131169" y="6388487"/>
                </a:lnTo>
                <a:cubicBezTo>
                  <a:pt x="143729" y="6372105"/>
                  <a:pt x="154856" y="6355244"/>
                  <a:pt x="164549" y="6337905"/>
                </a:cubicBezTo>
                <a:cubicBezTo>
                  <a:pt x="174242" y="6320567"/>
                  <a:pt x="182229" y="6301658"/>
                  <a:pt x="188509" y="6281179"/>
                </a:cubicBezTo>
                <a:lnTo>
                  <a:pt x="188509" y="6378658"/>
                </a:lnTo>
                <a:cubicBezTo>
                  <a:pt x="188509" y="6381934"/>
                  <a:pt x="187963" y="6384392"/>
                  <a:pt x="186871" y="6386030"/>
                </a:cubicBezTo>
                <a:cubicBezTo>
                  <a:pt x="185779" y="6387668"/>
                  <a:pt x="183731" y="6388487"/>
                  <a:pt x="180727" y="6388487"/>
                </a:cubicBezTo>
                <a:lnTo>
                  <a:pt x="164754" y="6388487"/>
                </a:lnTo>
                <a:lnTo>
                  <a:pt x="169259" y="6418796"/>
                </a:lnTo>
                <a:lnTo>
                  <a:pt x="183594" y="6418796"/>
                </a:lnTo>
                <a:cubicBezTo>
                  <a:pt x="205165" y="6418796"/>
                  <a:pt x="215951" y="6408147"/>
                  <a:pt x="215951" y="6386849"/>
                </a:cubicBezTo>
                <a:lnTo>
                  <a:pt x="215951" y="6231620"/>
                </a:lnTo>
                <a:lnTo>
                  <a:pt x="270015" y="6231620"/>
                </a:lnTo>
                <a:lnTo>
                  <a:pt x="270015" y="6201312"/>
                </a:lnTo>
                <a:lnTo>
                  <a:pt x="215951" y="6201312"/>
                </a:lnTo>
                <a:lnTo>
                  <a:pt x="215951" y="6129226"/>
                </a:lnTo>
                <a:close/>
                <a:moveTo>
                  <a:pt x="168031" y="5645090"/>
                </a:moveTo>
                <a:lnTo>
                  <a:pt x="168031" y="5710622"/>
                </a:lnTo>
                <a:lnTo>
                  <a:pt x="111919" y="5710622"/>
                </a:lnTo>
                <a:lnTo>
                  <a:pt x="111919" y="5817930"/>
                </a:lnTo>
                <a:lnTo>
                  <a:pt x="139360" y="5817930"/>
                </a:lnTo>
                <a:lnTo>
                  <a:pt x="139360" y="5740930"/>
                </a:lnTo>
                <a:lnTo>
                  <a:pt x="225781" y="5740930"/>
                </a:lnTo>
                <a:cubicBezTo>
                  <a:pt x="225781" y="5781888"/>
                  <a:pt x="220661" y="5816975"/>
                  <a:pt x="210422" y="5846191"/>
                </a:cubicBezTo>
                <a:cubicBezTo>
                  <a:pt x="200182" y="5875408"/>
                  <a:pt x="184414" y="5899027"/>
                  <a:pt x="163116" y="5917048"/>
                </a:cubicBezTo>
                <a:lnTo>
                  <a:pt x="182366" y="5941212"/>
                </a:lnTo>
                <a:cubicBezTo>
                  <a:pt x="207213" y="5919915"/>
                  <a:pt x="225439" y="5891449"/>
                  <a:pt x="237044" y="5855816"/>
                </a:cubicBezTo>
                <a:cubicBezTo>
                  <a:pt x="248649" y="5820183"/>
                  <a:pt x="254451" y="5776564"/>
                  <a:pt x="254451" y="5724957"/>
                </a:cubicBezTo>
                <a:lnTo>
                  <a:pt x="243392" y="5710622"/>
                </a:lnTo>
                <a:lnTo>
                  <a:pt x="195063" y="5710622"/>
                </a:lnTo>
                <a:lnTo>
                  <a:pt x="195063" y="5645090"/>
                </a:lnTo>
                <a:close/>
                <a:moveTo>
                  <a:pt x="174174" y="5090506"/>
                </a:moveTo>
                <a:lnTo>
                  <a:pt x="174174" y="5172012"/>
                </a:lnTo>
                <a:lnTo>
                  <a:pt x="111919" y="5172012"/>
                </a:lnTo>
                <a:lnTo>
                  <a:pt x="111919" y="5301847"/>
                </a:lnTo>
                <a:lnTo>
                  <a:pt x="143866" y="5301847"/>
                </a:lnTo>
                <a:lnTo>
                  <a:pt x="143866" y="5207235"/>
                </a:lnTo>
                <a:lnTo>
                  <a:pt x="239706" y="5207235"/>
                </a:lnTo>
                <a:cubicBezTo>
                  <a:pt x="239706" y="5255565"/>
                  <a:pt x="233426" y="5297478"/>
                  <a:pt x="220866" y="5332975"/>
                </a:cubicBezTo>
                <a:cubicBezTo>
                  <a:pt x="208305" y="5368471"/>
                  <a:pt x="189602" y="5398097"/>
                  <a:pt x="164754" y="5421852"/>
                </a:cubicBezTo>
                <a:lnTo>
                  <a:pt x="184004" y="5452161"/>
                </a:lnTo>
                <a:cubicBezTo>
                  <a:pt x="213766" y="5423218"/>
                  <a:pt x="235815" y="5389086"/>
                  <a:pt x="250150" y="5349767"/>
                </a:cubicBezTo>
                <a:cubicBezTo>
                  <a:pt x="264486" y="5310448"/>
                  <a:pt x="271653" y="5265668"/>
                  <a:pt x="271653" y="5215426"/>
                </a:cubicBezTo>
                <a:lnTo>
                  <a:pt x="271653" y="5172012"/>
                </a:lnTo>
                <a:lnTo>
                  <a:pt x="206121" y="5172012"/>
                </a:lnTo>
                <a:lnTo>
                  <a:pt x="206121" y="5090506"/>
                </a:lnTo>
                <a:close/>
                <a:moveTo>
                  <a:pt x="252403" y="4632068"/>
                </a:moveTo>
                <a:lnTo>
                  <a:pt x="111919" y="4636983"/>
                </a:lnTo>
                <a:lnTo>
                  <a:pt x="111919" y="4672206"/>
                </a:lnTo>
                <a:lnTo>
                  <a:pt x="234791" y="4672206"/>
                </a:lnTo>
                <a:cubicBezTo>
                  <a:pt x="235337" y="4674937"/>
                  <a:pt x="235610" y="4677667"/>
                  <a:pt x="235610" y="4680398"/>
                </a:cubicBezTo>
                <a:cubicBezTo>
                  <a:pt x="235610" y="4682855"/>
                  <a:pt x="235610" y="4685313"/>
                  <a:pt x="235610" y="4687770"/>
                </a:cubicBezTo>
                <a:cubicBezTo>
                  <a:pt x="235610" y="4693777"/>
                  <a:pt x="235337" y="4699784"/>
                  <a:pt x="234791" y="4705792"/>
                </a:cubicBezTo>
                <a:cubicBezTo>
                  <a:pt x="234245" y="4711799"/>
                  <a:pt x="233290" y="4718625"/>
                  <a:pt x="231924" y="4726270"/>
                </a:cubicBezTo>
                <a:lnTo>
                  <a:pt x="119701" y="4726270"/>
                </a:lnTo>
                <a:lnTo>
                  <a:pt x="119701" y="4761494"/>
                </a:lnTo>
                <a:lnTo>
                  <a:pt x="227009" y="4761494"/>
                </a:lnTo>
                <a:cubicBezTo>
                  <a:pt x="222641" y="4798082"/>
                  <a:pt x="212538" y="4828801"/>
                  <a:pt x="196701" y="4853648"/>
                </a:cubicBezTo>
                <a:cubicBezTo>
                  <a:pt x="180864" y="4878496"/>
                  <a:pt x="159020" y="4897473"/>
                  <a:pt x="131169" y="4910579"/>
                </a:cubicBezTo>
                <a:lnTo>
                  <a:pt x="148781" y="4940887"/>
                </a:lnTo>
                <a:cubicBezTo>
                  <a:pt x="189192" y="4922593"/>
                  <a:pt x="219364" y="4889827"/>
                  <a:pt x="239297" y="4842590"/>
                </a:cubicBezTo>
                <a:cubicBezTo>
                  <a:pt x="259229" y="4795352"/>
                  <a:pt x="269469" y="4732141"/>
                  <a:pt x="270015" y="4652956"/>
                </a:cubicBezTo>
                <a:close/>
                <a:moveTo>
                  <a:pt x="199568" y="4112708"/>
                </a:moveTo>
                <a:lnTo>
                  <a:pt x="172536" y="4118851"/>
                </a:lnTo>
                <a:lnTo>
                  <a:pt x="181956" y="4194213"/>
                </a:lnTo>
                <a:lnTo>
                  <a:pt x="126254" y="4205272"/>
                </a:lnTo>
                <a:lnTo>
                  <a:pt x="129121" y="4240495"/>
                </a:lnTo>
                <a:lnTo>
                  <a:pt x="185233" y="4227798"/>
                </a:lnTo>
                <a:lnTo>
                  <a:pt x="193424" y="4301522"/>
                </a:lnTo>
                <a:lnTo>
                  <a:pt x="111919" y="4317496"/>
                </a:lnTo>
                <a:lnTo>
                  <a:pt x="114786" y="4352719"/>
                </a:lnTo>
                <a:lnTo>
                  <a:pt x="195063" y="4335107"/>
                </a:lnTo>
                <a:lnTo>
                  <a:pt x="209398" y="4464533"/>
                </a:lnTo>
                <a:lnTo>
                  <a:pt x="241345" y="4456751"/>
                </a:lnTo>
                <a:lnTo>
                  <a:pt x="225371" y="4328554"/>
                </a:lnTo>
                <a:lnTo>
                  <a:pt x="300323" y="4312580"/>
                </a:lnTo>
                <a:lnTo>
                  <a:pt x="297456" y="4278995"/>
                </a:lnTo>
                <a:lnTo>
                  <a:pt x="222094" y="4296607"/>
                </a:lnTo>
                <a:lnTo>
                  <a:pt x="214313" y="4220016"/>
                </a:lnTo>
                <a:lnTo>
                  <a:pt x="271653" y="4206910"/>
                </a:lnTo>
                <a:lnTo>
                  <a:pt x="268376" y="4171687"/>
                </a:lnTo>
                <a:lnTo>
                  <a:pt x="209398" y="4186431"/>
                </a:lnTo>
                <a:close/>
                <a:moveTo>
                  <a:pt x="168031" y="3692465"/>
                </a:moveTo>
                <a:lnTo>
                  <a:pt x="168031" y="3757997"/>
                </a:lnTo>
                <a:lnTo>
                  <a:pt x="111919" y="3757997"/>
                </a:lnTo>
                <a:lnTo>
                  <a:pt x="111919" y="3865306"/>
                </a:lnTo>
                <a:lnTo>
                  <a:pt x="139360" y="3865306"/>
                </a:lnTo>
                <a:lnTo>
                  <a:pt x="139360" y="3788305"/>
                </a:lnTo>
                <a:lnTo>
                  <a:pt x="225781" y="3788305"/>
                </a:lnTo>
                <a:cubicBezTo>
                  <a:pt x="225781" y="3829263"/>
                  <a:pt x="220661" y="3864350"/>
                  <a:pt x="210422" y="3893566"/>
                </a:cubicBezTo>
                <a:cubicBezTo>
                  <a:pt x="200182" y="3922783"/>
                  <a:pt x="184414" y="3946401"/>
                  <a:pt x="163116" y="3964422"/>
                </a:cubicBezTo>
                <a:lnTo>
                  <a:pt x="182366" y="3988588"/>
                </a:lnTo>
                <a:cubicBezTo>
                  <a:pt x="207213" y="3967290"/>
                  <a:pt x="225439" y="3938824"/>
                  <a:pt x="237044" y="3903191"/>
                </a:cubicBezTo>
                <a:cubicBezTo>
                  <a:pt x="248649" y="3867558"/>
                  <a:pt x="254451" y="3823938"/>
                  <a:pt x="254451" y="3772332"/>
                </a:cubicBezTo>
                <a:lnTo>
                  <a:pt x="243392" y="3757997"/>
                </a:lnTo>
                <a:lnTo>
                  <a:pt x="195063" y="3757997"/>
                </a:lnTo>
                <a:lnTo>
                  <a:pt x="195063" y="3692465"/>
                </a:lnTo>
                <a:close/>
                <a:moveTo>
                  <a:pt x="172536" y="3144435"/>
                </a:moveTo>
                <a:lnTo>
                  <a:pt x="172536" y="3232494"/>
                </a:lnTo>
                <a:lnTo>
                  <a:pt x="113557" y="3232494"/>
                </a:lnTo>
                <a:lnTo>
                  <a:pt x="113557" y="3267307"/>
                </a:lnTo>
                <a:lnTo>
                  <a:pt x="172536" y="3267307"/>
                </a:lnTo>
                <a:cubicBezTo>
                  <a:pt x="170625" y="3308265"/>
                  <a:pt x="164549" y="3344307"/>
                  <a:pt x="154310" y="3375435"/>
                </a:cubicBezTo>
                <a:cubicBezTo>
                  <a:pt x="144070" y="3406563"/>
                  <a:pt x="129940" y="3434004"/>
                  <a:pt x="111919" y="3457760"/>
                </a:cubicBezTo>
                <a:lnTo>
                  <a:pt x="134445" y="3483563"/>
                </a:lnTo>
                <a:cubicBezTo>
                  <a:pt x="155743" y="3456531"/>
                  <a:pt x="171990" y="3425062"/>
                  <a:pt x="183185" y="3389156"/>
                </a:cubicBezTo>
                <a:cubicBezTo>
                  <a:pt x="194380" y="3353250"/>
                  <a:pt x="201070" y="3312224"/>
                  <a:pt x="203254" y="3266078"/>
                </a:cubicBezTo>
                <a:lnTo>
                  <a:pt x="236839" y="3266078"/>
                </a:lnTo>
                <a:cubicBezTo>
                  <a:pt x="236839" y="3297206"/>
                  <a:pt x="236703" y="3322599"/>
                  <a:pt x="236430" y="3342259"/>
                </a:cubicBezTo>
                <a:cubicBezTo>
                  <a:pt x="236157" y="3361919"/>
                  <a:pt x="235747" y="3377482"/>
                  <a:pt x="235201" y="3388951"/>
                </a:cubicBezTo>
                <a:cubicBezTo>
                  <a:pt x="234655" y="3400419"/>
                  <a:pt x="234109" y="3408815"/>
                  <a:pt x="233563" y="3414139"/>
                </a:cubicBezTo>
                <a:cubicBezTo>
                  <a:pt x="233016" y="3419464"/>
                  <a:pt x="232470" y="3423355"/>
                  <a:pt x="231924" y="3425813"/>
                </a:cubicBezTo>
                <a:cubicBezTo>
                  <a:pt x="230832" y="3431274"/>
                  <a:pt x="228716" y="3435028"/>
                  <a:pt x="225576" y="3437076"/>
                </a:cubicBezTo>
                <a:cubicBezTo>
                  <a:pt x="222436" y="3439124"/>
                  <a:pt x="218135" y="3440148"/>
                  <a:pt x="212674" y="3440148"/>
                </a:cubicBezTo>
                <a:lnTo>
                  <a:pt x="196701" y="3440148"/>
                </a:lnTo>
                <a:lnTo>
                  <a:pt x="198339" y="3477009"/>
                </a:lnTo>
                <a:lnTo>
                  <a:pt x="217589" y="3477009"/>
                </a:lnTo>
                <a:cubicBezTo>
                  <a:pt x="230696" y="3477009"/>
                  <a:pt x="240798" y="3472982"/>
                  <a:pt x="247898" y="3464927"/>
                </a:cubicBezTo>
                <a:cubicBezTo>
                  <a:pt x="254997" y="3456872"/>
                  <a:pt x="260253" y="3446496"/>
                  <a:pt x="263666" y="3433800"/>
                </a:cubicBezTo>
                <a:cubicBezTo>
                  <a:pt x="267079" y="3421102"/>
                  <a:pt x="269059" y="3406972"/>
                  <a:pt x="269605" y="3391408"/>
                </a:cubicBezTo>
                <a:cubicBezTo>
                  <a:pt x="270151" y="3375844"/>
                  <a:pt x="270424" y="3360690"/>
                  <a:pt x="270424" y="3345946"/>
                </a:cubicBezTo>
                <a:lnTo>
                  <a:pt x="270424" y="3230855"/>
                </a:lnTo>
                <a:lnTo>
                  <a:pt x="204892" y="3230855"/>
                </a:lnTo>
                <a:lnTo>
                  <a:pt x="204892" y="3144435"/>
                </a:lnTo>
                <a:close/>
                <a:moveTo>
                  <a:pt x="127892" y="2717638"/>
                </a:moveTo>
                <a:lnTo>
                  <a:pt x="127892" y="2752862"/>
                </a:lnTo>
                <a:lnTo>
                  <a:pt x="184004" y="2752862"/>
                </a:lnTo>
                <a:lnTo>
                  <a:pt x="184004" y="2909729"/>
                </a:lnTo>
                <a:lnTo>
                  <a:pt x="111919" y="2909729"/>
                </a:lnTo>
                <a:lnTo>
                  <a:pt x="111919" y="2944953"/>
                </a:lnTo>
                <a:lnTo>
                  <a:pt x="284759" y="2944953"/>
                </a:lnTo>
                <a:lnTo>
                  <a:pt x="284759" y="2909729"/>
                </a:lnTo>
                <a:lnTo>
                  <a:pt x="215951" y="2909729"/>
                </a:lnTo>
                <a:lnTo>
                  <a:pt x="215951" y="2752862"/>
                </a:lnTo>
                <a:lnTo>
                  <a:pt x="272063" y="2752862"/>
                </a:lnTo>
                <a:lnTo>
                  <a:pt x="272063" y="2717638"/>
                </a:lnTo>
                <a:close/>
                <a:moveTo>
                  <a:pt x="265509" y="2195307"/>
                </a:moveTo>
                <a:lnTo>
                  <a:pt x="111919" y="2203089"/>
                </a:lnTo>
                <a:lnTo>
                  <a:pt x="113557" y="2238312"/>
                </a:lnTo>
                <a:lnTo>
                  <a:pt x="251174" y="2233807"/>
                </a:lnTo>
                <a:cubicBezTo>
                  <a:pt x="247898" y="2245548"/>
                  <a:pt x="243324" y="2257494"/>
                  <a:pt x="237454" y="2269645"/>
                </a:cubicBezTo>
                <a:cubicBezTo>
                  <a:pt x="231583" y="2281796"/>
                  <a:pt x="223869" y="2294833"/>
                  <a:pt x="214313" y="2308759"/>
                </a:cubicBezTo>
                <a:lnTo>
                  <a:pt x="214313" y="2260839"/>
                </a:lnTo>
                <a:lnTo>
                  <a:pt x="182366" y="2260839"/>
                </a:lnTo>
                <a:lnTo>
                  <a:pt x="182366" y="2332924"/>
                </a:lnTo>
                <a:cubicBezTo>
                  <a:pt x="182366" y="2365963"/>
                  <a:pt x="178611" y="2394975"/>
                  <a:pt x="171102" y="2419959"/>
                </a:cubicBezTo>
                <a:cubicBezTo>
                  <a:pt x="163594" y="2444943"/>
                  <a:pt x="151921" y="2466036"/>
                  <a:pt x="136084" y="2483238"/>
                </a:cubicBezTo>
                <a:lnTo>
                  <a:pt x="158610" y="2510270"/>
                </a:lnTo>
                <a:cubicBezTo>
                  <a:pt x="177724" y="2489791"/>
                  <a:pt x="191786" y="2464466"/>
                  <a:pt x="200797" y="2434294"/>
                </a:cubicBezTo>
                <a:cubicBezTo>
                  <a:pt x="209807" y="2404122"/>
                  <a:pt x="214313" y="2369240"/>
                  <a:pt x="214313" y="2329647"/>
                </a:cubicBezTo>
                <a:lnTo>
                  <a:pt x="228648" y="2345621"/>
                </a:lnTo>
                <a:cubicBezTo>
                  <a:pt x="233836" y="2338795"/>
                  <a:pt x="238955" y="2331286"/>
                  <a:pt x="244007" y="2323094"/>
                </a:cubicBezTo>
                <a:cubicBezTo>
                  <a:pt x="249058" y="2314903"/>
                  <a:pt x="254110" y="2305960"/>
                  <a:pt x="259161" y="2296267"/>
                </a:cubicBezTo>
                <a:cubicBezTo>
                  <a:pt x="264212" y="2286574"/>
                  <a:pt x="269196" y="2275925"/>
                  <a:pt x="274111" y="2264320"/>
                </a:cubicBezTo>
                <a:cubicBezTo>
                  <a:pt x="279025" y="2252716"/>
                  <a:pt x="284213" y="2239814"/>
                  <a:pt x="289674" y="2225616"/>
                </a:cubicBezTo>
                <a:close/>
                <a:moveTo>
                  <a:pt x="130759" y="1802096"/>
                </a:moveTo>
                <a:lnTo>
                  <a:pt x="130759" y="1832814"/>
                </a:lnTo>
                <a:lnTo>
                  <a:pt x="195063" y="1832814"/>
                </a:lnTo>
                <a:lnTo>
                  <a:pt x="195063" y="1952819"/>
                </a:lnTo>
                <a:lnTo>
                  <a:pt x="111919" y="1952819"/>
                </a:lnTo>
                <a:lnTo>
                  <a:pt x="111919" y="1983128"/>
                </a:lnTo>
                <a:lnTo>
                  <a:pt x="268376" y="1983128"/>
                </a:lnTo>
                <a:lnTo>
                  <a:pt x="268376" y="1952819"/>
                </a:lnTo>
                <a:lnTo>
                  <a:pt x="222094" y="1952819"/>
                </a:lnTo>
                <a:lnTo>
                  <a:pt x="222094" y="1802096"/>
                </a:lnTo>
                <a:close/>
                <a:moveTo>
                  <a:pt x="198339" y="1376528"/>
                </a:moveTo>
                <a:cubicBezTo>
                  <a:pt x="213903" y="1376528"/>
                  <a:pt x="226054" y="1381102"/>
                  <a:pt x="234791" y="1390249"/>
                </a:cubicBezTo>
                <a:cubicBezTo>
                  <a:pt x="243529" y="1399396"/>
                  <a:pt x="247898" y="1411752"/>
                  <a:pt x="247898" y="1427316"/>
                </a:cubicBezTo>
                <a:cubicBezTo>
                  <a:pt x="247898" y="1443972"/>
                  <a:pt x="243665" y="1457078"/>
                  <a:pt x="235201" y="1466635"/>
                </a:cubicBezTo>
                <a:cubicBezTo>
                  <a:pt x="226736" y="1476192"/>
                  <a:pt x="214722" y="1480970"/>
                  <a:pt x="199158" y="1480970"/>
                </a:cubicBezTo>
                <a:cubicBezTo>
                  <a:pt x="183594" y="1480970"/>
                  <a:pt x="171307" y="1476192"/>
                  <a:pt x="162297" y="1466635"/>
                </a:cubicBezTo>
                <a:cubicBezTo>
                  <a:pt x="153286" y="1457078"/>
                  <a:pt x="148781" y="1444381"/>
                  <a:pt x="148781" y="1428544"/>
                </a:cubicBezTo>
                <a:cubicBezTo>
                  <a:pt x="148781" y="1412708"/>
                  <a:pt x="153286" y="1400079"/>
                  <a:pt x="162297" y="1390659"/>
                </a:cubicBezTo>
                <a:cubicBezTo>
                  <a:pt x="171307" y="1381239"/>
                  <a:pt x="183321" y="1376528"/>
                  <a:pt x="198339" y="1376528"/>
                </a:cubicBezTo>
                <a:close/>
                <a:moveTo>
                  <a:pt x="215132" y="1251198"/>
                </a:moveTo>
                <a:cubicBezTo>
                  <a:pt x="179635" y="1284511"/>
                  <a:pt x="153559" y="1315092"/>
                  <a:pt x="136903" y="1342943"/>
                </a:cubicBezTo>
                <a:cubicBezTo>
                  <a:pt x="120247" y="1370794"/>
                  <a:pt x="111919" y="1397554"/>
                  <a:pt x="111919" y="1423220"/>
                </a:cubicBezTo>
                <a:cubicBezTo>
                  <a:pt x="111919" y="1436872"/>
                  <a:pt x="113967" y="1449228"/>
                  <a:pt x="118062" y="1460286"/>
                </a:cubicBezTo>
                <a:cubicBezTo>
                  <a:pt x="122158" y="1471345"/>
                  <a:pt x="128029" y="1480765"/>
                  <a:pt x="135674" y="1488547"/>
                </a:cubicBezTo>
                <a:cubicBezTo>
                  <a:pt x="143320" y="1496329"/>
                  <a:pt x="152535" y="1502336"/>
                  <a:pt x="163320" y="1506568"/>
                </a:cubicBezTo>
                <a:cubicBezTo>
                  <a:pt x="174106" y="1510801"/>
                  <a:pt x="186052" y="1512917"/>
                  <a:pt x="199158" y="1512917"/>
                </a:cubicBezTo>
                <a:cubicBezTo>
                  <a:pt x="211719" y="1512917"/>
                  <a:pt x="223255" y="1510801"/>
                  <a:pt x="233767" y="1506568"/>
                </a:cubicBezTo>
                <a:cubicBezTo>
                  <a:pt x="244280" y="1502336"/>
                  <a:pt x="253359" y="1496466"/>
                  <a:pt x="261004" y="1488957"/>
                </a:cubicBezTo>
                <a:cubicBezTo>
                  <a:pt x="268650" y="1481448"/>
                  <a:pt x="274520" y="1472437"/>
                  <a:pt x="278616" y="1461925"/>
                </a:cubicBezTo>
                <a:cubicBezTo>
                  <a:pt x="282712" y="1451412"/>
                  <a:pt x="284759" y="1439740"/>
                  <a:pt x="284759" y="1426906"/>
                </a:cubicBezTo>
                <a:cubicBezTo>
                  <a:pt x="284759" y="1415438"/>
                  <a:pt x="282780" y="1404789"/>
                  <a:pt x="278821" y="1394959"/>
                </a:cubicBezTo>
                <a:cubicBezTo>
                  <a:pt x="274861" y="1385129"/>
                  <a:pt x="269332" y="1376528"/>
                  <a:pt x="262233" y="1369156"/>
                </a:cubicBezTo>
                <a:cubicBezTo>
                  <a:pt x="255134" y="1361784"/>
                  <a:pt x="246737" y="1355982"/>
                  <a:pt x="237044" y="1351749"/>
                </a:cubicBezTo>
                <a:cubicBezTo>
                  <a:pt x="227351" y="1347517"/>
                  <a:pt x="216770" y="1345401"/>
                  <a:pt x="205302" y="1345401"/>
                </a:cubicBezTo>
                <a:cubicBezTo>
                  <a:pt x="199841" y="1345401"/>
                  <a:pt x="194448" y="1345879"/>
                  <a:pt x="189124" y="1346834"/>
                </a:cubicBezTo>
                <a:cubicBezTo>
                  <a:pt x="183799" y="1347790"/>
                  <a:pt x="178543" y="1349360"/>
                  <a:pt x="173355" y="1351544"/>
                </a:cubicBezTo>
                <a:cubicBezTo>
                  <a:pt x="188100" y="1330793"/>
                  <a:pt x="202571" y="1312362"/>
                  <a:pt x="216770" y="1296252"/>
                </a:cubicBezTo>
                <a:cubicBezTo>
                  <a:pt x="230969" y="1280142"/>
                  <a:pt x="245986" y="1265124"/>
                  <a:pt x="261823" y="1251198"/>
                </a:cubicBezTo>
                <a:close/>
                <a:moveTo>
                  <a:pt x="119701" y="767471"/>
                </a:moveTo>
                <a:lnTo>
                  <a:pt x="119701" y="798189"/>
                </a:lnTo>
                <a:lnTo>
                  <a:pt x="216360" y="798189"/>
                </a:lnTo>
                <a:lnTo>
                  <a:pt x="219227" y="851434"/>
                </a:lnTo>
                <a:cubicBezTo>
                  <a:pt x="217043" y="851434"/>
                  <a:pt x="214790" y="851366"/>
                  <a:pt x="212469" y="851229"/>
                </a:cubicBezTo>
                <a:cubicBezTo>
                  <a:pt x="210149" y="851093"/>
                  <a:pt x="206531" y="851025"/>
                  <a:pt x="201616" y="851025"/>
                </a:cubicBezTo>
                <a:cubicBezTo>
                  <a:pt x="175403" y="851025"/>
                  <a:pt x="153832" y="858670"/>
                  <a:pt x="136903" y="873961"/>
                </a:cubicBezTo>
                <a:cubicBezTo>
                  <a:pt x="120247" y="888979"/>
                  <a:pt x="111919" y="908911"/>
                  <a:pt x="111919" y="933759"/>
                </a:cubicBezTo>
                <a:cubicBezTo>
                  <a:pt x="111919" y="962702"/>
                  <a:pt x="123933" y="985502"/>
                  <a:pt x="147961" y="1002158"/>
                </a:cubicBezTo>
                <a:cubicBezTo>
                  <a:pt x="171990" y="1018814"/>
                  <a:pt x="205165" y="1027142"/>
                  <a:pt x="247488" y="1027142"/>
                </a:cubicBezTo>
                <a:lnTo>
                  <a:pt x="257318" y="1027142"/>
                </a:lnTo>
                <a:lnTo>
                  <a:pt x="257318" y="995195"/>
                </a:lnTo>
                <a:cubicBezTo>
                  <a:pt x="255680" y="995468"/>
                  <a:pt x="253905" y="995605"/>
                  <a:pt x="251993" y="995605"/>
                </a:cubicBezTo>
                <a:cubicBezTo>
                  <a:pt x="250082" y="995605"/>
                  <a:pt x="247352" y="995605"/>
                  <a:pt x="243802" y="995605"/>
                </a:cubicBezTo>
                <a:cubicBezTo>
                  <a:pt x="213220" y="995605"/>
                  <a:pt x="189738" y="990076"/>
                  <a:pt x="173355" y="979017"/>
                </a:cubicBezTo>
                <a:cubicBezTo>
                  <a:pt x="156972" y="967958"/>
                  <a:pt x="148781" y="952190"/>
                  <a:pt x="148781" y="931711"/>
                </a:cubicBezTo>
                <a:cubicBezTo>
                  <a:pt x="148781" y="916147"/>
                  <a:pt x="154446" y="903928"/>
                  <a:pt x="165778" y="895054"/>
                </a:cubicBezTo>
                <a:cubicBezTo>
                  <a:pt x="177109" y="886180"/>
                  <a:pt x="193015" y="881743"/>
                  <a:pt x="213493" y="881743"/>
                </a:cubicBezTo>
                <a:cubicBezTo>
                  <a:pt x="218681" y="881743"/>
                  <a:pt x="224825" y="882016"/>
                  <a:pt x="231924" y="882562"/>
                </a:cubicBezTo>
                <a:cubicBezTo>
                  <a:pt x="239024" y="883108"/>
                  <a:pt x="247215" y="884064"/>
                  <a:pt x="256499" y="885429"/>
                </a:cubicBezTo>
                <a:lnTo>
                  <a:pt x="248307" y="767471"/>
                </a:lnTo>
                <a:close/>
                <a:moveTo>
                  <a:pt x="175813" y="287430"/>
                </a:moveTo>
                <a:lnTo>
                  <a:pt x="148781" y="296851"/>
                </a:lnTo>
                <a:lnTo>
                  <a:pt x="164754" y="376718"/>
                </a:lnTo>
                <a:lnTo>
                  <a:pt x="111919" y="400883"/>
                </a:lnTo>
                <a:lnTo>
                  <a:pt x="121339" y="431191"/>
                </a:lnTo>
                <a:lnTo>
                  <a:pt x="169669" y="405798"/>
                </a:lnTo>
                <a:lnTo>
                  <a:pt x="198339" y="572085"/>
                </a:lnTo>
                <a:lnTo>
                  <a:pt x="225371" y="561027"/>
                </a:lnTo>
                <a:lnTo>
                  <a:pt x="193424" y="393101"/>
                </a:lnTo>
                <a:lnTo>
                  <a:pt x="240116" y="368936"/>
                </a:lnTo>
                <a:lnTo>
                  <a:pt x="217589" y="441021"/>
                </a:lnTo>
                <a:lnTo>
                  <a:pt x="238478" y="458633"/>
                </a:lnTo>
                <a:lnTo>
                  <a:pt x="273701" y="351324"/>
                </a:lnTo>
                <a:lnTo>
                  <a:pt x="260595" y="330436"/>
                </a:lnTo>
                <a:lnTo>
                  <a:pt x="188919" y="365659"/>
                </a:lnTo>
                <a:close/>
                <a:moveTo>
                  <a:pt x="0" y="0"/>
                </a:moveTo>
                <a:lnTo>
                  <a:pt x="468120" y="0"/>
                </a:lnTo>
                <a:lnTo>
                  <a:pt x="468120" y="7533599"/>
                </a:lnTo>
                <a:lnTo>
                  <a:pt x="0" y="7533599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/>
          </a:p>
        </p:txBody>
      </p:sp>
      <p:sp>
        <p:nvSpPr>
          <p:cNvPr id="13" name="green 1">
            <a:extLst>
              <a:ext uri="{FF2B5EF4-FFF2-40B4-BE49-F238E27FC236}">
                <a16:creationId xmlns:a16="http://schemas.microsoft.com/office/drawing/2014/main" id="{A8E3F00A-4BB2-B732-14C5-64227B73F7AF}"/>
              </a:ext>
            </a:extLst>
          </p:cNvPr>
          <p:cNvSpPr/>
          <p:nvPr/>
        </p:nvSpPr>
        <p:spPr>
          <a:xfrm>
            <a:off x="93272" y="6923999"/>
            <a:ext cx="402402" cy="6858000"/>
          </a:xfrm>
          <a:prstGeom prst="rect">
            <a:avLst/>
          </a:prstGeom>
          <a:gradFill>
            <a:gsLst>
              <a:gs pos="0">
                <a:srgbClr val="00E500">
                  <a:alpha val="0"/>
                </a:srgbClr>
              </a:gs>
              <a:gs pos="80000">
                <a:srgbClr val="00E500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matrix 1">
            <a:extLst>
              <a:ext uri="{FF2B5EF4-FFF2-40B4-BE49-F238E27FC236}">
                <a16:creationId xmlns:a16="http://schemas.microsoft.com/office/drawing/2014/main" id="{28A97632-2F71-F7ED-2CC6-A8FFC0649967}"/>
              </a:ext>
            </a:extLst>
          </p:cNvPr>
          <p:cNvSpPr/>
          <p:nvPr/>
        </p:nvSpPr>
        <p:spPr>
          <a:xfrm>
            <a:off x="28203" y="-65999"/>
            <a:ext cx="468120" cy="6989998"/>
          </a:xfrm>
          <a:custGeom>
            <a:avLst/>
            <a:gdLst/>
            <a:ahLst/>
            <a:cxnLst/>
            <a:rect l="l" t="t" r="r" b="b"/>
            <a:pathLst>
              <a:path w="468120" h="6989998">
                <a:moveTo>
                  <a:pt x="245491" y="6549652"/>
                </a:moveTo>
                <a:lnTo>
                  <a:pt x="245491" y="6631158"/>
                </a:lnTo>
                <a:lnTo>
                  <a:pt x="183236" y="6631158"/>
                </a:lnTo>
                <a:lnTo>
                  <a:pt x="183236" y="6760993"/>
                </a:lnTo>
                <a:lnTo>
                  <a:pt x="215183" y="6760993"/>
                </a:lnTo>
                <a:lnTo>
                  <a:pt x="215183" y="6666381"/>
                </a:lnTo>
                <a:lnTo>
                  <a:pt x="311023" y="6666381"/>
                </a:lnTo>
                <a:cubicBezTo>
                  <a:pt x="311023" y="6714711"/>
                  <a:pt x="304743" y="6756624"/>
                  <a:pt x="292183" y="6792121"/>
                </a:cubicBezTo>
                <a:cubicBezTo>
                  <a:pt x="279622" y="6827617"/>
                  <a:pt x="260919" y="6857243"/>
                  <a:pt x="236071" y="6880998"/>
                </a:cubicBezTo>
                <a:lnTo>
                  <a:pt x="255321" y="6911307"/>
                </a:lnTo>
                <a:cubicBezTo>
                  <a:pt x="285083" y="6882364"/>
                  <a:pt x="307132" y="6848232"/>
                  <a:pt x="321467" y="6808913"/>
                </a:cubicBezTo>
                <a:cubicBezTo>
                  <a:pt x="335803" y="6769594"/>
                  <a:pt x="342970" y="6724814"/>
                  <a:pt x="342970" y="6674572"/>
                </a:cubicBezTo>
                <a:lnTo>
                  <a:pt x="342970" y="6631158"/>
                </a:lnTo>
                <a:lnTo>
                  <a:pt x="277438" y="6631158"/>
                </a:lnTo>
                <a:lnTo>
                  <a:pt x="277438" y="6549652"/>
                </a:lnTo>
                <a:close/>
                <a:moveTo>
                  <a:pt x="312662" y="6074936"/>
                </a:moveTo>
                <a:cubicBezTo>
                  <a:pt x="296825" y="6119170"/>
                  <a:pt x="277916" y="6157670"/>
                  <a:pt x="255935" y="6190436"/>
                </a:cubicBezTo>
                <a:cubicBezTo>
                  <a:pt x="233955" y="6223202"/>
                  <a:pt x="209722" y="6251463"/>
                  <a:pt x="183236" y="6275218"/>
                </a:cubicBezTo>
                <a:lnTo>
                  <a:pt x="199209" y="6308803"/>
                </a:lnTo>
                <a:cubicBezTo>
                  <a:pt x="210950" y="6299247"/>
                  <a:pt x="221872" y="6288939"/>
                  <a:pt x="231975" y="6277880"/>
                </a:cubicBezTo>
                <a:cubicBezTo>
                  <a:pt x="242078" y="6266822"/>
                  <a:pt x="251362" y="6254739"/>
                  <a:pt x="259826" y="6241633"/>
                </a:cubicBezTo>
                <a:lnTo>
                  <a:pt x="259826" y="6415702"/>
                </a:lnTo>
                <a:lnTo>
                  <a:pt x="291773" y="6415702"/>
                </a:lnTo>
                <a:lnTo>
                  <a:pt x="291773" y="6196580"/>
                </a:lnTo>
                <a:cubicBezTo>
                  <a:pt x="297780" y="6187023"/>
                  <a:pt x="303241" y="6177739"/>
                  <a:pt x="308156" y="6168728"/>
                </a:cubicBezTo>
                <a:cubicBezTo>
                  <a:pt x="313071" y="6159718"/>
                  <a:pt x="317440" y="6151185"/>
                  <a:pt x="321263" y="6143130"/>
                </a:cubicBezTo>
                <a:cubicBezTo>
                  <a:pt x="325085" y="6135075"/>
                  <a:pt x="328498" y="6127566"/>
                  <a:pt x="331502" y="6120603"/>
                </a:cubicBezTo>
                <a:cubicBezTo>
                  <a:pt x="334506" y="6113640"/>
                  <a:pt x="337373" y="6107565"/>
                  <a:pt x="340103" y="6102377"/>
                </a:cubicBezTo>
                <a:close/>
                <a:moveTo>
                  <a:pt x="336826" y="5616602"/>
                </a:moveTo>
                <a:lnTo>
                  <a:pt x="183236" y="5624384"/>
                </a:lnTo>
                <a:lnTo>
                  <a:pt x="184874" y="5659608"/>
                </a:lnTo>
                <a:lnTo>
                  <a:pt x="322491" y="5655102"/>
                </a:lnTo>
                <a:cubicBezTo>
                  <a:pt x="319215" y="5666843"/>
                  <a:pt x="314641" y="5678790"/>
                  <a:pt x="308771" y="5690940"/>
                </a:cubicBezTo>
                <a:cubicBezTo>
                  <a:pt x="302900" y="5703091"/>
                  <a:pt x="295186" y="5716129"/>
                  <a:pt x="285630" y="5730055"/>
                </a:cubicBezTo>
                <a:lnTo>
                  <a:pt x="285630" y="5682134"/>
                </a:lnTo>
                <a:lnTo>
                  <a:pt x="253683" y="5682134"/>
                </a:lnTo>
                <a:lnTo>
                  <a:pt x="253683" y="5754219"/>
                </a:lnTo>
                <a:cubicBezTo>
                  <a:pt x="253683" y="5787259"/>
                  <a:pt x="249928" y="5816270"/>
                  <a:pt x="242419" y="5841254"/>
                </a:cubicBezTo>
                <a:cubicBezTo>
                  <a:pt x="234911" y="5866238"/>
                  <a:pt x="223238" y="5887332"/>
                  <a:pt x="207401" y="5904533"/>
                </a:cubicBezTo>
                <a:lnTo>
                  <a:pt x="229927" y="5931565"/>
                </a:lnTo>
                <a:cubicBezTo>
                  <a:pt x="249041" y="5911086"/>
                  <a:pt x="263103" y="5885761"/>
                  <a:pt x="272114" y="5855589"/>
                </a:cubicBezTo>
                <a:cubicBezTo>
                  <a:pt x="281124" y="5825417"/>
                  <a:pt x="285630" y="5790535"/>
                  <a:pt x="285630" y="5750943"/>
                </a:cubicBezTo>
                <a:lnTo>
                  <a:pt x="299965" y="5766916"/>
                </a:lnTo>
                <a:cubicBezTo>
                  <a:pt x="305153" y="5760090"/>
                  <a:pt x="310272" y="5752581"/>
                  <a:pt x="315324" y="5744390"/>
                </a:cubicBezTo>
                <a:cubicBezTo>
                  <a:pt x="320375" y="5736198"/>
                  <a:pt x="325427" y="5727256"/>
                  <a:pt x="330478" y="5717563"/>
                </a:cubicBezTo>
                <a:cubicBezTo>
                  <a:pt x="335529" y="5707869"/>
                  <a:pt x="340513" y="5697220"/>
                  <a:pt x="345428" y="5685616"/>
                </a:cubicBezTo>
                <a:cubicBezTo>
                  <a:pt x="350342" y="5674011"/>
                  <a:pt x="355530" y="5661109"/>
                  <a:pt x="360991" y="5646911"/>
                </a:cubicBezTo>
                <a:close/>
                <a:moveTo>
                  <a:pt x="325358" y="5202912"/>
                </a:moveTo>
                <a:cubicBezTo>
                  <a:pt x="305972" y="5309675"/>
                  <a:pt x="259144" y="5370429"/>
                  <a:pt x="184874" y="5385173"/>
                </a:cubicBezTo>
                <a:lnTo>
                  <a:pt x="194294" y="5423673"/>
                </a:lnTo>
                <a:cubicBezTo>
                  <a:pt x="237982" y="5411386"/>
                  <a:pt x="272660" y="5389133"/>
                  <a:pt x="298326" y="5356913"/>
                </a:cubicBezTo>
                <a:cubicBezTo>
                  <a:pt x="323993" y="5324693"/>
                  <a:pt x="342151" y="5281824"/>
                  <a:pt x="352800" y="5228306"/>
                </a:cubicBezTo>
                <a:close/>
                <a:moveTo>
                  <a:pt x="204124" y="5134104"/>
                </a:moveTo>
                <a:lnTo>
                  <a:pt x="183236" y="5162774"/>
                </a:lnTo>
                <a:cubicBezTo>
                  <a:pt x="191700" y="5174515"/>
                  <a:pt x="199960" y="5186530"/>
                  <a:pt x="208015" y="5198817"/>
                </a:cubicBezTo>
                <a:cubicBezTo>
                  <a:pt x="216070" y="5211104"/>
                  <a:pt x="223238" y="5223118"/>
                  <a:pt x="229518" y="5234859"/>
                </a:cubicBezTo>
                <a:lnTo>
                  <a:pt x="252044" y="5205780"/>
                </a:lnTo>
                <a:cubicBezTo>
                  <a:pt x="246583" y="5195131"/>
                  <a:pt x="239894" y="5183662"/>
                  <a:pt x="231975" y="5171375"/>
                </a:cubicBezTo>
                <a:cubicBezTo>
                  <a:pt x="224057" y="5159088"/>
                  <a:pt x="214773" y="5146664"/>
                  <a:pt x="204124" y="5134104"/>
                </a:cubicBezTo>
                <a:close/>
                <a:moveTo>
                  <a:pt x="205762" y="4715394"/>
                </a:moveTo>
                <a:lnTo>
                  <a:pt x="183236" y="4729730"/>
                </a:lnTo>
                <a:lnTo>
                  <a:pt x="205762" y="4808368"/>
                </a:lnTo>
                <a:lnTo>
                  <a:pt x="228289" y="4795262"/>
                </a:lnTo>
                <a:close/>
                <a:moveTo>
                  <a:pt x="297098" y="4699421"/>
                </a:moveTo>
                <a:cubicBezTo>
                  <a:pt x="297098" y="4757308"/>
                  <a:pt x="290476" y="4805092"/>
                  <a:pt x="277233" y="4842772"/>
                </a:cubicBezTo>
                <a:cubicBezTo>
                  <a:pt x="263990" y="4880453"/>
                  <a:pt x="243443" y="4907895"/>
                  <a:pt x="215592" y="4925097"/>
                </a:cubicBezTo>
                <a:lnTo>
                  <a:pt x="234433" y="4950490"/>
                </a:lnTo>
                <a:cubicBezTo>
                  <a:pt x="250270" y="4939842"/>
                  <a:pt x="263922" y="4925984"/>
                  <a:pt x="275390" y="4908919"/>
                </a:cubicBezTo>
                <a:cubicBezTo>
                  <a:pt x="286858" y="4891853"/>
                  <a:pt x="296278" y="4872466"/>
                  <a:pt x="303651" y="4850759"/>
                </a:cubicBezTo>
                <a:cubicBezTo>
                  <a:pt x="311023" y="4829051"/>
                  <a:pt x="316484" y="4805774"/>
                  <a:pt x="320034" y="4780926"/>
                </a:cubicBezTo>
                <a:cubicBezTo>
                  <a:pt x="323583" y="4756079"/>
                  <a:pt x="325495" y="4730549"/>
                  <a:pt x="325768" y="4704336"/>
                </a:cubicBezTo>
                <a:close/>
                <a:moveTo>
                  <a:pt x="247539" y="4696144"/>
                </a:moveTo>
                <a:lnTo>
                  <a:pt x="226651" y="4708841"/>
                </a:lnTo>
                <a:lnTo>
                  <a:pt x="249177" y="4785841"/>
                </a:lnTo>
                <a:lnTo>
                  <a:pt x="269656" y="4771506"/>
                </a:lnTo>
                <a:close/>
                <a:moveTo>
                  <a:pt x="183236" y="4213646"/>
                </a:moveTo>
                <a:lnTo>
                  <a:pt x="183236" y="4243954"/>
                </a:lnTo>
                <a:lnTo>
                  <a:pt x="269656" y="4243954"/>
                </a:lnTo>
                <a:lnTo>
                  <a:pt x="269656" y="4308258"/>
                </a:lnTo>
                <a:lnTo>
                  <a:pt x="188151" y="4308258"/>
                </a:lnTo>
                <a:lnTo>
                  <a:pt x="188151" y="4338566"/>
                </a:lnTo>
                <a:lnTo>
                  <a:pt x="269656" y="4338566"/>
                </a:lnTo>
                <a:lnTo>
                  <a:pt x="269656" y="4405737"/>
                </a:lnTo>
                <a:lnTo>
                  <a:pt x="183236" y="4405737"/>
                </a:lnTo>
                <a:lnTo>
                  <a:pt x="183236" y="4436045"/>
                </a:lnTo>
                <a:lnTo>
                  <a:pt x="269656" y="4436045"/>
                </a:lnTo>
                <a:lnTo>
                  <a:pt x="269656" y="4452019"/>
                </a:lnTo>
                <a:lnTo>
                  <a:pt x="297098" y="4452019"/>
                </a:lnTo>
                <a:lnTo>
                  <a:pt x="297098" y="4213646"/>
                </a:lnTo>
                <a:close/>
                <a:moveTo>
                  <a:pt x="202076" y="3756541"/>
                </a:moveTo>
                <a:lnTo>
                  <a:pt x="202076" y="3787259"/>
                </a:lnTo>
                <a:lnTo>
                  <a:pt x="266380" y="3787259"/>
                </a:lnTo>
                <a:lnTo>
                  <a:pt x="266380" y="3907265"/>
                </a:lnTo>
                <a:lnTo>
                  <a:pt x="183236" y="3907265"/>
                </a:lnTo>
                <a:lnTo>
                  <a:pt x="183236" y="3937573"/>
                </a:lnTo>
                <a:lnTo>
                  <a:pt x="339693" y="3937573"/>
                </a:lnTo>
                <a:lnTo>
                  <a:pt x="339693" y="3907265"/>
                </a:lnTo>
                <a:lnTo>
                  <a:pt x="293411" y="3907265"/>
                </a:lnTo>
                <a:lnTo>
                  <a:pt x="293411" y="3756541"/>
                </a:lnTo>
                <a:close/>
                <a:moveTo>
                  <a:pt x="247130" y="3213426"/>
                </a:moveTo>
                <a:lnTo>
                  <a:pt x="220098" y="3222846"/>
                </a:lnTo>
                <a:lnTo>
                  <a:pt x="236071" y="3302714"/>
                </a:lnTo>
                <a:lnTo>
                  <a:pt x="183236" y="3326878"/>
                </a:lnTo>
                <a:lnTo>
                  <a:pt x="192656" y="3357186"/>
                </a:lnTo>
                <a:lnTo>
                  <a:pt x="240986" y="3331793"/>
                </a:lnTo>
                <a:lnTo>
                  <a:pt x="269656" y="3498080"/>
                </a:lnTo>
                <a:lnTo>
                  <a:pt x="296688" y="3487022"/>
                </a:lnTo>
                <a:lnTo>
                  <a:pt x="264741" y="3319096"/>
                </a:lnTo>
                <a:lnTo>
                  <a:pt x="311433" y="3294931"/>
                </a:lnTo>
                <a:lnTo>
                  <a:pt x="288906" y="3367016"/>
                </a:lnTo>
                <a:lnTo>
                  <a:pt x="309794" y="3384628"/>
                </a:lnTo>
                <a:lnTo>
                  <a:pt x="345018" y="3277319"/>
                </a:lnTo>
                <a:lnTo>
                  <a:pt x="331912" y="3256431"/>
                </a:lnTo>
                <a:lnTo>
                  <a:pt x="260236" y="3291655"/>
                </a:lnTo>
                <a:close/>
                <a:moveTo>
                  <a:pt x="259826" y="2721098"/>
                </a:moveTo>
                <a:lnTo>
                  <a:pt x="259826" y="2793183"/>
                </a:lnTo>
                <a:lnTo>
                  <a:pt x="186103" y="2793183"/>
                </a:lnTo>
                <a:lnTo>
                  <a:pt x="186103" y="2823491"/>
                </a:lnTo>
                <a:lnTo>
                  <a:pt x="252044" y="2823491"/>
                </a:lnTo>
                <a:cubicBezTo>
                  <a:pt x="244399" y="2849158"/>
                  <a:pt x="234979" y="2873186"/>
                  <a:pt x="223784" y="2895577"/>
                </a:cubicBezTo>
                <a:cubicBezTo>
                  <a:pt x="212589" y="2917966"/>
                  <a:pt x="199073" y="2938718"/>
                  <a:pt x="183236" y="2957832"/>
                </a:cubicBezTo>
                <a:lnTo>
                  <a:pt x="202486" y="2980359"/>
                </a:lnTo>
                <a:cubicBezTo>
                  <a:pt x="215046" y="2963976"/>
                  <a:pt x="226173" y="2947115"/>
                  <a:pt x="235866" y="2929776"/>
                </a:cubicBezTo>
                <a:cubicBezTo>
                  <a:pt x="245559" y="2912438"/>
                  <a:pt x="253546" y="2893529"/>
                  <a:pt x="259826" y="2873050"/>
                </a:cubicBezTo>
                <a:lnTo>
                  <a:pt x="259826" y="2970529"/>
                </a:lnTo>
                <a:cubicBezTo>
                  <a:pt x="259826" y="2973805"/>
                  <a:pt x="259280" y="2976263"/>
                  <a:pt x="258188" y="2977901"/>
                </a:cubicBezTo>
                <a:cubicBezTo>
                  <a:pt x="257096" y="2979539"/>
                  <a:pt x="255048" y="2980359"/>
                  <a:pt x="252044" y="2980359"/>
                </a:cubicBezTo>
                <a:lnTo>
                  <a:pt x="236071" y="2980359"/>
                </a:lnTo>
                <a:lnTo>
                  <a:pt x="240576" y="3010667"/>
                </a:lnTo>
                <a:lnTo>
                  <a:pt x="254911" y="3010667"/>
                </a:lnTo>
                <a:cubicBezTo>
                  <a:pt x="276482" y="3010667"/>
                  <a:pt x="287268" y="3000018"/>
                  <a:pt x="287268" y="2978720"/>
                </a:cubicBezTo>
                <a:lnTo>
                  <a:pt x="287268" y="2823491"/>
                </a:lnTo>
                <a:lnTo>
                  <a:pt x="341332" y="2823491"/>
                </a:lnTo>
                <a:lnTo>
                  <a:pt x="341332" y="2793183"/>
                </a:lnTo>
                <a:lnTo>
                  <a:pt x="287268" y="2793183"/>
                </a:lnTo>
                <a:lnTo>
                  <a:pt x="287268" y="2721098"/>
                </a:lnTo>
                <a:close/>
                <a:moveTo>
                  <a:pt x="193066" y="2280271"/>
                </a:moveTo>
                <a:lnTo>
                  <a:pt x="193066" y="2310580"/>
                </a:lnTo>
                <a:lnTo>
                  <a:pt x="239348" y="2310580"/>
                </a:lnTo>
                <a:lnTo>
                  <a:pt x="239348" y="2437139"/>
                </a:lnTo>
                <a:lnTo>
                  <a:pt x="183236" y="2437139"/>
                </a:lnTo>
                <a:lnTo>
                  <a:pt x="183236" y="2467447"/>
                </a:lnTo>
                <a:lnTo>
                  <a:pt x="324130" y="2467447"/>
                </a:lnTo>
                <a:lnTo>
                  <a:pt x="324130" y="2437139"/>
                </a:lnTo>
                <a:lnTo>
                  <a:pt x="266380" y="2437139"/>
                </a:lnTo>
                <a:lnTo>
                  <a:pt x="266380" y="2310580"/>
                </a:lnTo>
                <a:lnTo>
                  <a:pt x="309794" y="2310580"/>
                </a:lnTo>
                <a:lnTo>
                  <a:pt x="309794" y="2280271"/>
                </a:lnTo>
                <a:close/>
                <a:moveTo>
                  <a:pt x="239348" y="1741662"/>
                </a:moveTo>
                <a:lnTo>
                  <a:pt x="239348" y="1807193"/>
                </a:lnTo>
                <a:lnTo>
                  <a:pt x="183236" y="1807193"/>
                </a:lnTo>
                <a:lnTo>
                  <a:pt x="183236" y="1914502"/>
                </a:lnTo>
                <a:lnTo>
                  <a:pt x="210677" y="1914502"/>
                </a:lnTo>
                <a:lnTo>
                  <a:pt x="210677" y="1837502"/>
                </a:lnTo>
                <a:lnTo>
                  <a:pt x="297098" y="1837502"/>
                </a:lnTo>
                <a:cubicBezTo>
                  <a:pt x="297098" y="1878460"/>
                  <a:pt x="291978" y="1913546"/>
                  <a:pt x="281739" y="1942763"/>
                </a:cubicBezTo>
                <a:cubicBezTo>
                  <a:pt x="271499" y="1971979"/>
                  <a:pt x="255731" y="1995598"/>
                  <a:pt x="234433" y="2013619"/>
                </a:cubicBezTo>
                <a:lnTo>
                  <a:pt x="253683" y="2037784"/>
                </a:lnTo>
                <a:cubicBezTo>
                  <a:pt x="278530" y="2016486"/>
                  <a:pt x="296756" y="1988021"/>
                  <a:pt x="308361" y="1952388"/>
                </a:cubicBezTo>
                <a:cubicBezTo>
                  <a:pt x="319966" y="1916755"/>
                  <a:pt x="325768" y="1873135"/>
                  <a:pt x="325768" y="1821529"/>
                </a:cubicBezTo>
                <a:lnTo>
                  <a:pt x="314709" y="1807193"/>
                </a:lnTo>
                <a:lnTo>
                  <a:pt x="266380" y="1807193"/>
                </a:lnTo>
                <a:lnTo>
                  <a:pt x="266380" y="1741662"/>
                </a:lnTo>
                <a:close/>
                <a:moveTo>
                  <a:pt x="292183" y="1264078"/>
                </a:moveTo>
                <a:cubicBezTo>
                  <a:pt x="266243" y="1336436"/>
                  <a:pt x="229927" y="1392957"/>
                  <a:pt x="183236" y="1433642"/>
                </a:cubicBezTo>
                <a:lnTo>
                  <a:pt x="200848" y="1460674"/>
                </a:lnTo>
                <a:cubicBezTo>
                  <a:pt x="210404" y="1451117"/>
                  <a:pt x="219483" y="1441560"/>
                  <a:pt x="228084" y="1432004"/>
                </a:cubicBezTo>
                <a:cubicBezTo>
                  <a:pt x="236685" y="1422447"/>
                  <a:pt x="244672" y="1412208"/>
                  <a:pt x="252044" y="1401286"/>
                </a:cubicBezTo>
                <a:lnTo>
                  <a:pt x="252044" y="1542179"/>
                </a:lnTo>
                <a:lnTo>
                  <a:pt x="279486" y="1542179"/>
                </a:lnTo>
                <a:lnTo>
                  <a:pt x="279486" y="1361557"/>
                </a:lnTo>
                <a:cubicBezTo>
                  <a:pt x="283309" y="1354185"/>
                  <a:pt x="287268" y="1346676"/>
                  <a:pt x="291364" y="1339030"/>
                </a:cubicBezTo>
                <a:cubicBezTo>
                  <a:pt x="295459" y="1331384"/>
                  <a:pt x="299282" y="1324012"/>
                  <a:pt x="302832" y="1316913"/>
                </a:cubicBezTo>
                <a:cubicBezTo>
                  <a:pt x="306381" y="1309814"/>
                  <a:pt x="309453" y="1303192"/>
                  <a:pt x="312047" y="1297049"/>
                </a:cubicBezTo>
                <a:cubicBezTo>
                  <a:pt x="314641" y="1290905"/>
                  <a:pt x="316484" y="1285785"/>
                  <a:pt x="317576" y="1281690"/>
                </a:cubicBezTo>
                <a:close/>
                <a:moveTo>
                  <a:pt x="313481" y="800420"/>
                </a:moveTo>
                <a:lnTo>
                  <a:pt x="183236" y="805335"/>
                </a:lnTo>
                <a:lnTo>
                  <a:pt x="183236" y="835644"/>
                </a:lnTo>
                <a:lnTo>
                  <a:pt x="297098" y="835644"/>
                </a:lnTo>
                <a:cubicBezTo>
                  <a:pt x="292456" y="859126"/>
                  <a:pt x="282899" y="878376"/>
                  <a:pt x="268427" y="893394"/>
                </a:cubicBezTo>
                <a:lnTo>
                  <a:pt x="268427" y="859808"/>
                </a:lnTo>
                <a:lnTo>
                  <a:pt x="240986" y="858170"/>
                </a:lnTo>
                <a:lnTo>
                  <a:pt x="240986" y="944590"/>
                </a:lnTo>
                <a:cubicBezTo>
                  <a:pt x="240986" y="980360"/>
                  <a:pt x="229245" y="1011214"/>
                  <a:pt x="205762" y="1037154"/>
                </a:cubicBezTo>
                <a:lnTo>
                  <a:pt x="226651" y="1058043"/>
                </a:lnTo>
                <a:cubicBezTo>
                  <a:pt x="254502" y="1030192"/>
                  <a:pt x="268427" y="992374"/>
                  <a:pt x="268427" y="944590"/>
                </a:cubicBezTo>
                <a:lnTo>
                  <a:pt x="268427" y="909367"/>
                </a:lnTo>
                <a:lnTo>
                  <a:pt x="281124" y="925340"/>
                </a:lnTo>
                <a:cubicBezTo>
                  <a:pt x="291773" y="913599"/>
                  <a:pt x="301057" y="900083"/>
                  <a:pt x="308975" y="884793"/>
                </a:cubicBezTo>
                <a:cubicBezTo>
                  <a:pt x="316894" y="869502"/>
                  <a:pt x="324676" y="851480"/>
                  <a:pt x="332321" y="830729"/>
                </a:cubicBezTo>
                <a:close/>
                <a:moveTo>
                  <a:pt x="323720" y="252390"/>
                </a:moveTo>
                <a:lnTo>
                  <a:pt x="183236" y="257304"/>
                </a:lnTo>
                <a:lnTo>
                  <a:pt x="183236" y="292528"/>
                </a:lnTo>
                <a:lnTo>
                  <a:pt x="306108" y="292528"/>
                </a:lnTo>
                <a:cubicBezTo>
                  <a:pt x="306654" y="295258"/>
                  <a:pt x="306927" y="297989"/>
                  <a:pt x="306927" y="300719"/>
                </a:cubicBezTo>
                <a:cubicBezTo>
                  <a:pt x="306927" y="303177"/>
                  <a:pt x="306927" y="305634"/>
                  <a:pt x="306927" y="308092"/>
                </a:cubicBezTo>
                <a:cubicBezTo>
                  <a:pt x="306927" y="314099"/>
                  <a:pt x="306654" y="320106"/>
                  <a:pt x="306108" y="326113"/>
                </a:cubicBezTo>
                <a:cubicBezTo>
                  <a:pt x="305562" y="332120"/>
                  <a:pt x="304607" y="338946"/>
                  <a:pt x="303241" y="346592"/>
                </a:cubicBezTo>
                <a:lnTo>
                  <a:pt x="191018" y="346592"/>
                </a:lnTo>
                <a:lnTo>
                  <a:pt x="191018" y="381815"/>
                </a:lnTo>
                <a:lnTo>
                  <a:pt x="298326" y="381815"/>
                </a:lnTo>
                <a:cubicBezTo>
                  <a:pt x="293958" y="418404"/>
                  <a:pt x="283855" y="449122"/>
                  <a:pt x="268018" y="473970"/>
                </a:cubicBezTo>
                <a:cubicBezTo>
                  <a:pt x="252181" y="498817"/>
                  <a:pt x="230337" y="517794"/>
                  <a:pt x="202486" y="530901"/>
                </a:cubicBezTo>
                <a:lnTo>
                  <a:pt x="220098" y="561209"/>
                </a:lnTo>
                <a:cubicBezTo>
                  <a:pt x="260509" y="542915"/>
                  <a:pt x="290681" y="510149"/>
                  <a:pt x="310614" y="462911"/>
                </a:cubicBezTo>
                <a:cubicBezTo>
                  <a:pt x="330546" y="415673"/>
                  <a:pt x="340786" y="352462"/>
                  <a:pt x="341332" y="273278"/>
                </a:cubicBezTo>
                <a:close/>
                <a:moveTo>
                  <a:pt x="0" y="0"/>
                </a:moveTo>
                <a:lnTo>
                  <a:pt x="468120" y="0"/>
                </a:lnTo>
                <a:lnTo>
                  <a:pt x="468120" y="6989998"/>
                </a:lnTo>
                <a:lnTo>
                  <a:pt x="0" y="6989998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/>
          </a:p>
        </p:txBody>
      </p:sp>
      <p:sp>
        <p:nvSpPr>
          <p:cNvPr id="21" name="green 3">
            <a:extLst>
              <a:ext uri="{FF2B5EF4-FFF2-40B4-BE49-F238E27FC236}">
                <a16:creationId xmlns:a16="http://schemas.microsoft.com/office/drawing/2014/main" id="{034B4FCD-A5ED-213A-C3CB-009938E96AED}"/>
              </a:ext>
            </a:extLst>
          </p:cNvPr>
          <p:cNvSpPr/>
          <p:nvPr/>
        </p:nvSpPr>
        <p:spPr>
          <a:xfrm>
            <a:off x="1015038" y="6923999"/>
            <a:ext cx="402402" cy="6858000"/>
          </a:xfrm>
          <a:prstGeom prst="rect">
            <a:avLst/>
          </a:prstGeom>
          <a:gradFill>
            <a:gsLst>
              <a:gs pos="0">
                <a:srgbClr val="00E500">
                  <a:alpha val="0"/>
                </a:srgbClr>
              </a:gs>
              <a:gs pos="80000">
                <a:srgbClr val="00E500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matrix 3">
            <a:extLst>
              <a:ext uri="{FF2B5EF4-FFF2-40B4-BE49-F238E27FC236}">
                <a16:creationId xmlns:a16="http://schemas.microsoft.com/office/drawing/2014/main" id="{84C04284-A0DF-8C22-11F1-173EEC5F7759}"/>
              </a:ext>
            </a:extLst>
          </p:cNvPr>
          <p:cNvSpPr/>
          <p:nvPr/>
        </p:nvSpPr>
        <p:spPr>
          <a:xfrm>
            <a:off x="959743" y="-65999"/>
            <a:ext cx="631371" cy="6985625"/>
          </a:xfrm>
          <a:custGeom>
            <a:avLst/>
            <a:gdLst/>
            <a:ahLst/>
            <a:cxnLst/>
            <a:rect l="l" t="t" r="r" b="b"/>
            <a:pathLst>
              <a:path w="631371" h="6985625">
                <a:moveTo>
                  <a:pt x="312742" y="6559469"/>
                </a:moveTo>
                <a:lnTo>
                  <a:pt x="312742" y="6631555"/>
                </a:lnTo>
                <a:lnTo>
                  <a:pt x="239018" y="6631555"/>
                </a:lnTo>
                <a:lnTo>
                  <a:pt x="239018" y="6661863"/>
                </a:lnTo>
                <a:lnTo>
                  <a:pt x="304960" y="6661863"/>
                </a:lnTo>
                <a:cubicBezTo>
                  <a:pt x="297315" y="6687530"/>
                  <a:pt x="287894" y="6711558"/>
                  <a:pt x="276699" y="6733948"/>
                </a:cubicBezTo>
                <a:cubicBezTo>
                  <a:pt x="265504" y="6756339"/>
                  <a:pt x="251988" y="6777091"/>
                  <a:pt x="236151" y="6796204"/>
                </a:cubicBezTo>
                <a:lnTo>
                  <a:pt x="255401" y="6818730"/>
                </a:lnTo>
                <a:cubicBezTo>
                  <a:pt x="267962" y="6802348"/>
                  <a:pt x="279088" y="6785487"/>
                  <a:pt x="288782" y="6768148"/>
                </a:cubicBezTo>
                <a:cubicBezTo>
                  <a:pt x="298475" y="6750810"/>
                  <a:pt x="306462" y="6731901"/>
                  <a:pt x="312742" y="6711422"/>
                </a:cubicBezTo>
                <a:lnTo>
                  <a:pt x="312742" y="6808901"/>
                </a:lnTo>
                <a:cubicBezTo>
                  <a:pt x="312742" y="6812177"/>
                  <a:pt x="312196" y="6814635"/>
                  <a:pt x="311104" y="6816273"/>
                </a:cubicBezTo>
                <a:cubicBezTo>
                  <a:pt x="310011" y="6817911"/>
                  <a:pt x="307963" y="6818730"/>
                  <a:pt x="304960" y="6818730"/>
                </a:cubicBezTo>
                <a:lnTo>
                  <a:pt x="288987" y="6818730"/>
                </a:lnTo>
                <a:lnTo>
                  <a:pt x="293492" y="6849039"/>
                </a:lnTo>
                <a:lnTo>
                  <a:pt x="307827" y="6849039"/>
                </a:lnTo>
                <a:cubicBezTo>
                  <a:pt x="329398" y="6849039"/>
                  <a:pt x="340183" y="6838390"/>
                  <a:pt x="340183" y="6817092"/>
                </a:cubicBezTo>
                <a:lnTo>
                  <a:pt x="340183" y="6661863"/>
                </a:lnTo>
                <a:lnTo>
                  <a:pt x="394247" y="6661863"/>
                </a:lnTo>
                <a:lnTo>
                  <a:pt x="394247" y="6631555"/>
                </a:lnTo>
                <a:lnTo>
                  <a:pt x="340183" y="6631555"/>
                </a:lnTo>
                <a:lnTo>
                  <a:pt x="340183" y="6559469"/>
                </a:lnTo>
                <a:close/>
                <a:moveTo>
                  <a:pt x="358509" y="6135540"/>
                </a:moveTo>
                <a:cubicBezTo>
                  <a:pt x="359875" y="6143732"/>
                  <a:pt x="360899" y="6153357"/>
                  <a:pt x="361581" y="6164416"/>
                </a:cubicBezTo>
                <a:cubicBezTo>
                  <a:pt x="362264" y="6175474"/>
                  <a:pt x="362605" y="6188376"/>
                  <a:pt x="362605" y="6203120"/>
                </a:cubicBezTo>
                <a:cubicBezTo>
                  <a:pt x="362605" y="6253907"/>
                  <a:pt x="358373" y="6284353"/>
                  <a:pt x="349908" y="6294455"/>
                </a:cubicBezTo>
                <a:cubicBezTo>
                  <a:pt x="347451" y="6297732"/>
                  <a:pt x="343560" y="6300053"/>
                  <a:pt x="338236" y="6301418"/>
                </a:cubicBezTo>
                <a:cubicBezTo>
                  <a:pt x="332911" y="6302783"/>
                  <a:pt x="324515" y="6303466"/>
                  <a:pt x="313047" y="6303466"/>
                </a:cubicBezTo>
                <a:cubicBezTo>
                  <a:pt x="302398" y="6303466"/>
                  <a:pt x="294479" y="6302920"/>
                  <a:pt x="289291" y="6301828"/>
                </a:cubicBezTo>
                <a:close/>
                <a:moveTo>
                  <a:pt x="313047" y="6100317"/>
                </a:moveTo>
                <a:cubicBezTo>
                  <a:pt x="320965" y="6100317"/>
                  <a:pt x="327655" y="6100727"/>
                  <a:pt x="333116" y="6101546"/>
                </a:cubicBezTo>
                <a:lnTo>
                  <a:pt x="266765" y="6266195"/>
                </a:lnTo>
                <a:cubicBezTo>
                  <a:pt x="265672" y="6258276"/>
                  <a:pt x="264853" y="6249061"/>
                  <a:pt x="264307" y="6238548"/>
                </a:cubicBezTo>
                <a:cubicBezTo>
                  <a:pt x="263761" y="6228036"/>
                  <a:pt x="263488" y="6216226"/>
                  <a:pt x="263488" y="6203120"/>
                </a:cubicBezTo>
                <a:cubicBezTo>
                  <a:pt x="263488" y="6179092"/>
                  <a:pt x="264375" y="6159637"/>
                  <a:pt x="266150" y="6144756"/>
                </a:cubicBezTo>
                <a:cubicBezTo>
                  <a:pt x="267925" y="6129875"/>
                  <a:pt x="270724" y="6118884"/>
                  <a:pt x="274547" y="6111785"/>
                </a:cubicBezTo>
                <a:cubicBezTo>
                  <a:pt x="276731" y="6107690"/>
                  <a:pt x="280622" y="6104754"/>
                  <a:pt x="286219" y="6102979"/>
                </a:cubicBezTo>
                <a:cubicBezTo>
                  <a:pt x="291817" y="6101204"/>
                  <a:pt x="300759" y="6100317"/>
                  <a:pt x="313047" y="6100317"/>
                </a:cubicBezTo>
                <a:close/>
                <a:moveTo>
                  <a:pt x="313047" y="6070418"/>
                </a:moveTo>
                <a:cubicBezTo>
                  <a:pt x="295845" y="6070418"/>
                  <a:pt x="282260" y="6071920"/>
                  <a:pt x="272294" y="6074923"/>
                </a:cubicBezTo>
                <a:cubicBezTo>
                  <a:pt x="262328" y="6077927"/>
                  <a:pt x="254750" y="6082705"/>
                  <a:pt x="249563" y="6089259"/>
                </a:cubicBezTo>
                <a:cubicBezTo>
                  <a:pt x="242190" y="6098815"/>
                  <a:pt x="236524" y="6113150"/>
                  <a:pt x="232565" y="6132264"/>
                </a:cubicBezTo>
                <a:cubicBezTo>
                  <a:pt x="228606" y="6151378"/>
                  <a:pt x="226626" y="6174996"/>
                  <a:pt x="226626" y="6203120"/>
                </a:cubicBezTo>
                <a:cubicBezTo>
                  <a:pt x="226626" y="6259095"/>
                  <a:pt x="234272" y="6296776"/>
                  <a:pt x="249563" y="6316163"/>
                </a:cubicBezTo>
                <a:cubicBezTo>
                  <a:pt x="254750" y="6322716"/>
                  <a:pt x="262328" y="6327495"/>
                  <a:pt x="272294" y="6330498"/>
                </a:cubicBezTo>
                <a:cubicBezTo>
                  <a:pt x="282260" y="6333502"/>
                  <a:pt x="295845" y="6335004"/>
                  <a:pt x="313047" y="6335004"/>
                </a:cubicBezTo>
                <a:cubicBezTo>
                  <a:pt x="329703" y="6335004"/>
                  <a:pt x="343150" y="6333502"/>
                  <a:pt x="353390" y="6330498"/>
                </a:cubicBezTo>
                <a:cubicBezTo>
                  <a:pt x="363629" y="6327495"/>
                  <a:pt x="371206" y="6322989"/>
                  <a:pt x="376121" y="6316982"/>
                </a:cubicBezTo>
                <a:cubicBezTo>
                  <a:pt x="384040" y="6306879"/>
                  <a:pt x="389910" y="6292613"/>
                  <a:pt x="393733" y="6274182"/>
                </a:cubicBezTo>
                <a:cubicBezTo>
                  <a:pt x="397556" y="6255751"/>
                  <a:pt x="399467" y="6232063"/>
                  <a:pt x="399467" y="6203120"/>
                </a:cubicBezTo>
                <a:cubicBezTo>
                  <a:pt x="399467" y="6172538"/>
                  <a:pt x="397214" y="6147281"/>
                  <a:pt x="392709" y="6127349"/>
                </a:cubicBezTo>
                <a:cubicBezTo>
                  <a:pt x="388204" y="6107416"/>
                  <a:pt x="381582" y="6093354"/>
                  <a:pt x="372845" y="6085162"/>
                </a:cubicBezTo>
                <a:cubicBezTo>
                  <a:pt x="362469" y="6075333"/>
                  <a:pt x="342536" y="6070418"/>
                  <a:pt x="313047" y="6070418"/>
                </a:cubicBezTo>
                <a:close/>
                <a:moveTo>
                  <a:pt x="368749" y="5631334"/>
                </a:moveTo>
                <a:cubicBezTo>
                  <a:pt x="349362" y="5738097"/>
                  <a:pt x="302534" y="5798851"/>
                  <a:pt x="228265" y="5813595"/>
                </a:cubicBezTo>
                <a:lnTo>
                  <a:pt x="237685" y="5852095"/>
                </a:lnTo>
                <a:cubicBezTo>
                  <a:pt x="281373" y="5839808"/>
                  <a:pt x="316050" y="5817555"/>
                  <a:pt x="341717" y="5785335"/>
                </a:cubicBezTo>
                <a:cubicBezTo>
                  <a:pt x="367384" y="5753115"/>
                  <a:pt x="385541" y="5710246"/>
                  <a:pt x="396190" y="5656728"/>
                </a:cubicBezTo>
                <a:close/>
                <a:moveTo>
                  <a:pt x="247515" y="5562526"/>
                </a:moveTo>
                <a:lnTo>
                  <a:pt x="226626" y="5591196"/>
                </a:lnTo>
                <a:cubicBezTo>
                  <a:pt x="235091" y="5602937"/>
                  <a:pt x="243351" y="5614952"/>
                  <a:pt x="251406" y="5627239"/>
                </a:cubicBezTo>
                <a:cubicBezTo>
                  <a:pt x="259461" y="5639526"/>
                  <a:pt x="266628" y="5651540"/>
                  <a:pt x="272908" y="5663281"/>
                </a:cubicBezTo>
                <a:lnTo>
                  <a:pt x="295435" y="5634202"/>
                </a:lnTo>
                <a:cubicBezTo>
                  <a:pt x="289974" y="5623553"/>
                  <a:pt x="283284" y="5612084"/>
                  <a:pt x="275366" y="5599797"/>
                </a:cubicBezTo>
                <a:cubicBezTo>
                  <a:pt x="267447" y="5587510"/>
                  <a:pt x="258164" y="5575086"/>
                  <a:pt x="247515" y="5562526"/>
                </a:cubicBezTo>
                <a:close/>
                <a:moveTo>
                  <a:pt x="353185" y="5078389"/>
                </a:moveTo>
                <a:lnTo>
                  <a:pt x="247515" y="5092724"/>
                </a:lnTo>
                <a:lnTo>
                  <a:pt x="252430" y="5129586"/>
                </a:lnTo>
                <a:lnTo>
                  <a:pt x="337212" y="5118118"/>
                </a:lnTo>
                <a:cubicBezTo>
                  <a:pt x="326563" y="5164263"/>
                  <a:pt x="312227" y="5206108"/>
                  <a:pt x="294206" y="5243653"/>
                </a:cubicBezTo>
                <a:cubicBezTo>
                  <a:pt x="276185" y="5281197"/>
                  <a:pt x="253658" y="5315123"/>
                  <a:pt x="226626" y="5345432"/>
                </a:cubicBezTo>
                <a:lnTo>
                  <a:pt x="249153" y="5370826"/>
                </a:lnTo>
                <a:cubicBezTo>
                  <a:pt x="262259" y="5356900"/>
                  <a:pt x="274888" y="5340381"/>
                  <a:pt x="287039" y="5321267"/>
                </a:cubicBezTo>
                <a:cubicBezTo>
                  <a:pt x="299189" y="5302154"/>
                  <a:pt x="311135" y="5279764"/>
                  <a:pt x="322876" y="5254097"/>
                </a:cubicBezTo>
                <a:cubicBezTo>
                  <a:pt x="331341" y="5265838"/>
                  <a:pt x="340352" y="5281334"/>
                  <a:pt x="349908" y="5300584"/>
                </a:cubicBezTo>
                <a:cubicBezTo>
                  <a:pt x="359465" y="5319834"/>
                  <a:pt x="370114" y="5342702"/>
                  <a:pt x="381855" y="5369187"/>
                </a:cubicBezTo>
                <a:lnTo>
                  <a:pt x="407658" y="5340517"/>
                </a:lnTo>
                <a:cubicBezTo>
                  <a:pt x="400013" y="5323315"/>
                  <a:pt x="390320" y="5304679"/>
                  <a:pt x="378579" y="5284610"/>
                </a:cubicBezTo>
                <a:cubicBezTo>
                  <a:pt x="366837" y="5264541"/>
                  <a:pt x="353595" y="5242629"/>
                  <a:pt x="338850" y="5218873"/>
                </a:cubicBezTo>
                <a:cubicBezTo>
                  <a:pt x="345130" y="5203037"/>
                  <a:pt x="351410" y="5186244"/>
                  <a:pt x="357690" y="5168496"/>
                </a:cubicBezTo>
                <a:cubicBezTo>
                  <a:pt x="363970" y="5150747"/>
                  <a:pt x="370524" y="5130815"/>
                  <a:pt x="377350" y="5108698"/>
                </a:cubicBezTo>
                <a:close/>
                <a:moveTo>
                  <a:pt x="319295" y="4603568"/>
                </a:moveTo>
                <a:cubicBezTo>
                  <a:pt x="293628" y="4603568"/>
                  <a:pt x="273354" y="4609916"/>
                  <a:pt x="258473" y="4622613"/>
                </a:cubicBezTo>
                <a:cubicBezTo>
                  <a:pt x="243592" y="4635310"/>
                  <a:pt x="236151" y="4652444"/>
                  <a:pt x="236151" y="4674015"/>
                </a:cubicBezTo>
                <a:cubicBezTo>
                  <a:pt x="236151" y="4687940"/>
                  <a:pt x="239974" y="4700569"/>
                  <a:pt x="247619" y="4711901"/>
                </a:cubicBezTo>
                <a:cubicBezTo>
                  <a:pt x="255265" y="4723232"/>
                  <a:pt x="268098" y="4734768"/>
                  <a:pt x="286119" y="4746510"/>
                </a:cubicBezTo>
                <a:lnTo>
                  <a:pt x="309875" y="4762073"/>
                </a:lnTo>
                <a:cubicBezTo>
                  <a:pt x="318339" y="4767808"/>
                  <a:pt x="325370" y="4773064"/>
                  <a:pt x="330968" y="4777842"/>
                </a:cubicBezTo>
                <a:cubicBezTo>
                  <a:pt x="336565" y="4782620"/>
                  <a:pt x="341071" y="4787467"/>
                  <a:pt x="344484" y="4792382"/>
                </a:cubicBezTo>
                <a:cubicBezTo>
                  <a:pt x="347897" y="4797297"/>
                  <a:pt x="350286" y="4802280"/>
                  <a:pt x="351651" y="4807332"/>
                </a:cubicBezTo>
                <a:cubicBezTo>
                  <a:pt x="353017" y="4812383"/>
                  <a:pt x="353699" y="4817912"/>
                  <a:pt x="353699" y="4823919"/>
                </a:cubicBezTo>
                <a:lnTo>
                  <a:pt x="353699" y="4831292"/>
                </a:lnTo>
                <a:lnTo>
                  <a:pt x="240247" y="4831292"/>
                </a:lnTo>
                <a:lnTo>
                  <a:pt x="240247" y="4862419"/>
                </a:lnTo>
                <a:lnTo>
                  <a:pt x="392199" y="4862419"/>
                </a:lnTo>
                <a:cubicBezTo>
                  <a:pt x="392472" y="4860508"/>
                  <a:pt x="392609" y="4858597"/>
                  <a:pt x="392609" y="4856685"/>
                </a:cubicBezTo>
                <a:cubicBezTo>
                  <a:pt x="392609" y="4854501"/>
                  <a:pt x="392609" y="4851361"/>
                  <a:pt x="392609" y="4847265"/>
                </a:cubicBezTo>
                <a:cubicBezTo>
                  <a:pt x="392609" y="4820779"/>
                  <a:pt x="388650" y="4799618"/>
                  <a:pt x="380731" y="4783781"/>
                </a:cubicBezTo>
                <a:cubicBezTo>
                  <a:pt x="373086" y="4767944"/>
                  <a:pt x="359570" y="4753472"/>
                  <a:pt x="340183" y="4740366"/>
                </a:cubicBezTo>
                <a:lnTo>
                  <a:pt x="311104" y="4720706"/>
                </a:lnTo>
                <a:cubicBezTo>
                  <a:pt x="297178" y="4711150"/>
                  <a:pt x="287553" y="4702617"/>
                  <a:pt x="282229" y="4695108"/>
                </a:cubicBezTo>
                <a:cubicBezTo>
                  <a:pt x="276904" y="4687599"/>
                  <a:pt x="274242" y="4679203"/>
                  <a:pt x="274242" y="4669919"/>
                </a:cubicBezTo>
                <a:cubicBezTo>
                  <a:pt x="274242" y="4664731"/>
                  <a:pt x="275334" y="4659885"/>
                  <a:pt x="277518" y="4655379"/>
                </a:cubicBezTo>
                <a:cubicBezTo>
                  <a:pt x="279703" y="4650874"/>
                  <a:pt x="282706" y="4646983"/>
                  <a:pt x="286529" y="4643706"/>
                </a:cubicBezTo>
                <a:cubicBezTo>
                  <a:pt x="290352" y="4640430"/>
                  <a:pt x="294925" y="4637836"/>
                  <a:pt x="300250" y="4635924"/>
                </a:cubicBezTo>
                <a:cubicBezTo>
                  <a:pt x="305574" y="4634013"/>
                  <a:pt x="311377" y="4633057"/>
                  <a:pt x="317657" y="4633057"/>
                </a:cubicBezTo>
                <a:cubicBezTo>
                  <a:pt x="326667" y="4633057"/>
                  <a:pt x="336838" y="4635378"/>
                  <a:pt x="348170" y="4640020"/>
                </a:cubicBezTo>
                <a:cubicBezTo>
                  <a:pt x="359502" y="4644662"/>
                  <a:pt x="372676" y="4652034"/>
                  <a:pt x="387694" y="4662137"/>
                </a:cubicBezTo>
                <a:lnTo>
                  <a:pt x="387694" y="4621999"/>
                </a:lnTo>
                <a:cubicBezTo>
                  <a:pt x="377591" y="4615719"/>
                  <a:pt x="366942" y="4611077"/>
                  <a:pt x="355747" y="4608073"/>
                </a:cubicBezTo>
                <a:cubicBezTo>
                  <a:pt x="344552" y="4605070"/>
                  <a:pt x="332401" y="4603568"/>
                  <a:pt x="319295" y="4603568"/>
                </a:cubicBezTo>
                <a:close/>
                <a:moveTo>
                  <a:pt x="383494" y="4164484"/>
                </a:moveTo>
                <a:cubicBezTo>
                  <a:pt x="367111" y="4214726"/>
                  <a:pt x="347792" y="4255820"/>
                  <a:pt x="325539" y="4287767"/>
                </a:cubicBezTo>
                <a:cubicBezTo>
                  <a:pt x="303285" y="4319713"/>
                  <a:pt x="277277" y="4343059"/>
                  <a:pt x="247515" y="4357804"/>
                </a:cubicBezTo>
                <a:lnTo>
                  <a:pt x="263488" y="4391389"/>
                </a:lnTo>
                <a:cubicBezTo>
                  <a:pt x="299531" y="4367634"/>
                  <a:pt x="329088" y="4339305"/>
                  <a:pt x="352161" y="4306402"/>
                </a:cubicBezTo>
                <a:cubicBezTo>
                  <a:pt x="375234" y="4273500"/>
                  <a:pt x="393733" y="4234658"/>
                  <a:pt x="407658" y="4189878"/>
                </a:cubicBezTo>
                <a:close/>
                <a:moveTo>
                  <a:pt x="244238" y="4162846"/>
                </a:moveTo>
                <a:lnTo>
                  <a:pt x="226626" y="4191516"/>
                </a:lnTo>
                <a:cubicBezTo>
                  <a:pt x="234272" y="4198889"/>
                  <a:pt x="241781" y="4207149"/>
                  <a:pt x="249153" y="4216296"/>
                </a:cubicBezTo>
                <a:cubicBezTo>
                  <a:pt x="256525" y="4225443"/>
                  <a:pt x="264034" y="4235341"/>
                  <a:pt x="271680" y="4245990"/>
                </a:cubicBezTo>
                <a:lnTo>
                  <a:pt x="290520" y="4218548"/>
                </a:lnTo>
                <a:cubicBezTo>
                  <a:pt x="282602" y="4204350"/>
                  <a:pt x="267174" y="4185782"/>
                  <a:pt x="244238" y="4162846"/>
                </a:cubicBezTo>
                <a:close/>
                <a:moveTo>
                  <a:pt x="268403" y="4068234"/>
                </a:moveTo>
                <a:lnTo>
                  <a:pt x="250791" y="4097314"/>
                </a:lnTo>
                <a:cubicBezTo>
                  <a:pt x="260894" y="4105505"/>
                  <a:pt x="275775" y="4123527"/>
                  <a:pt x="295435" y="4151378"/>
                </a:cubicBezTo>
                <a:lnTo>
                  <a:pt x="313047" y="4121069"/>
                </a:lnTo>
                <a:cubicBezTo>
                  <a:pt x="308951" y="4114789"/>
                  <a:pt x="303149" y="4107076"/>
                  <a:pt x="295640" y="4097928"/>
                </a:cubicBezTo>
                <a:cubicBezTo>
                  <a:pt x="288131" y="4088781"/>
                  <a:pt x="279052" y="4078883"/>
                  <a:pt x="268403" y="4068234"/>
                </a:cubicBezTo>
                <a:close/>
                <a:moveTo>
                  <a:pt x="313047" y="3662326"/>
                </a:moveTo>
                <a:cubicBezTo>
                  <a:pt x="328611" y="3662326"/>
                  <a:pt x="340761" y="3666968"/>
                  <a:pt x="349499" y="3676252"/>
                </a:cubicBezTo>
                <a:cubicBezTo>
                  <a:pt x="358236" y="3685536"/>
                  <a:pt x="362605" y="3698779"/>
                  <a:pt x="362605" y="3715981"/>
                </a:cubicBezTo>
                <a:cubicBezTo>
                  <a:pt x="362605" y="3731545"/>
                  <a:pt x="358236" y="3743900"/>
                  <a:pt x="349499" y="3753047"/>
                </a:cubicBezTo>
                <a:cubicBezTo>
                  <a:pt x="340761" y="3762194"/>
                  <a:pt x="328611" y="3766768"/>
                  <a:pt x="313047" y="3766768"/>
                </a:cubicBezTo>
                <a:cubicBezTo>
                  <a:pt x="298029" y="3766768"/>
                  <a:pt x="286015" y="3761990"/>
                  <a:pt x="277004" y="3752433"/>
                </a:cubicBezTo>
                <a:cubicBezTo>
                  <a:pt x="267993" y="3742876"/>
                  <a:pt x="263488" y="3730179"/>
                  <a:pt x="263488" y="3714342"/>
                </a:cubicBezTo>
                <a:cubicBezTo>
                  <a:pt x="263488" y="3698779"/>
                  <a:pt x="268062" y="3686218"/>
                  <a:pt x="277209" y="3676662"/>
                </a:cubicBezTo>
                <a:cubicBezTo>
                  <a:pt x="286356" y="3667105"/>
                  <a:pt x="298302" y="3662326"/>
                  <a:pt x="313047" y="3662326"/>
                </a:cubicBezTo>
                <a:close/>
                <a:moveTo>
                  <a:pt x="313866" y="3632018"/>
                </a:moveTo>
                <a:cubicBezTo>
                  <a:pt x="286561" y="3632018"/>
                  <a:pt x="265195" y="3639868"/>
                  <a:pt x="249767" y="3655568"/>
                </a:cubicBezTo>
                <a:cubicBezTo>
                  <a:pt x="234340" y="3671269"/>
                  <a:pt x="226626" y="3692771"/>
                  <a:pt x="226626" y="3720076"/>
                </a:cubicBezTo>
                <a:cubicBezTo>
                  <a:pt x="226626" y="3732091"/>
                  <a:pt x="228538" y="3744446"/>
                  <a:pt x="232360" y="3757143"/>
                </a:cubicBezTo>
                <a:cubicBezTo>
                  <a:pt x="236183" y="3769840"/>
                  <a:pt x="242190" y="3783219"/>
                  <a:pt x="250382" y="3797281"/>
                </a:cubicBezTo>
                <a:cubicBezTo>
                  <a:pt x="258573" y="3811343"/>
                  <a:pt x="269017" y="3826293"/>
                  <a:pt x="281714" y="3842130"/>
                </a:cubicBezTo>
                <a:cubicBezTo>
                  <a:pt x="294411" y="3857967"/>
                  <a:pt x="309634" y="3874896"/>
                  <a:pt x="327382" y="3892917"/>
                </a:cubicBezTo>
                <a:lnTo>
                  <a:pt x="376121" y="3892917"/>
                </a:lnTo>
                <a:cubicBezTo>
                  <a:pt x="356462" y="3873804"/>
                  <a:pt x="339464" y="3855919"/>
                  <a:pt x="325129" y="3839263"/>
                </a:cubicBezTo>
                <a:cubicBezTo>
                  <a:pt x="310794" y="3822607"/>
                  <a:pt x="298438" y="3806770"/>
                  <a:pt x="288063" y="3791752"/>
                </a:cubicBezTo>
                <a:cubicBezTo>
                  <a:pt x="297619" y="3796121"/>
                  <a:pt x="308132" y="3798305"/>
                  <a:pt x="319600" y="3798305"/>
                </a:cubicBezTo>
                <a:cubicBezTo>
                  <a:pt x="331341" y="3798305"/>
                  <a:pt x="342126" y="3796258"/>
                  <a:pt x="351956" y="3792162"/>
                </a:cubicBezTo>
                <a:cubicBezTo>
                  <a:pt x="361786" y="3788066"/>
                  <a:pt x="370182" y="3782332"/>
                  <a:pt x="377145" y="3774959"/>
                </a:cubicBezTo>
                <a:cubicBezTo>
                  <a:pt x="384108" y="3767587"/>
                  <a:pt x="389569" y="3758918"/>
                  <a:pt x="393528" y="3748951"/>
                </a:cubicBezTo>
                <a:cubicBezTo>
                  <a:pt x="397487" y="3738985"/>
                  <a:pt x="399467" y="3728131"/>
                  <a:pt x="399467" y="3716390"/>
                </a:cubicBezTo>
                <a:cubicBezTo>
                  <a:pt x="399467" y="3703557"/>
                  <a:pt x="397419" y="3691952"/>
                  <a:pt x="393323" y="3681576"/>
                </a:cubicBezTo>
                <a:cubicBezTo>
                  <a:pt x="389228" y="3671201"/>
                  <a:pt x="383357" y="3662326"/>
                  <a:pt x="375712" y="3654954"/>
                </a:cubicBezTo>
                <a:cubicBezTo>
                  <a:pt x="368066" y="3647582"/>
                  <a:pt x="358987" y="3641916"/>
                  <a:pt x="348475" y="3637957"/>
                </a:cubicBezTo>
                <a:cubicBezTo>
                  <a:pt x="337962" y="3633997"/>
                  <a:pt x="326426" y="3632018"/>
                  <a:pt x="313866" y="3632018"/>
                </a:cubicBezTo>
                <a:close/>
                <a:moveTo>
                  <a:pt x="313047" y="3282222"/>
                </a:moveTo>
                <a:cubicBezTo>
                  <a:pt x="331068" y="3290686"/>
                  <a:pt x="343833" y="3299083"/>
                  <a:pt x="351342" y="3307411"/>
                </a:cubicBezTo>
                <a:cubicBezTo>
                  <a:pt x="358851" y="3315739"/>
                  <a:pt x="362605" y="3325637"/>
                  <a:pt x="362605" y="3337105"/>
                </a:cubicBezTo>
                <a:cubicBezTo>
                  <a:pt x="362605" y="3350211"/>
                  <a:pt x="358236" y="3360519"/>
                  <a:pt x="349499" y="3368028"/>
                </a:cubicBezTo>
                <a:cubicBezTo>
                  <a:pt x="340761" y="3375537"/>
                  <a:pt x="328611" y="3379291"/>
                  <a:pt x="313047" y="3379291"/>
                </a:cubicBezTo>
                <a:cubicBezTo>
                  <a:pt x="297483" y="3379291"/>
                  <a:pt x="285332" y="3375537"/>
                  <a:pt x="276594" y="3368028"/>
                </a:cubicBezTo>
                <a:cubicBezTo>
                  <a:pt x="267857" y="3360519"/>
                  <a:pt x="263488" y="3350211"/>
                  <a:pt x="263488" y="3337105"/>
                </a:cubicBezTo>
                <a:cubicBezTo>
                  <a:pt x="263488" y="3325637"/>
                  <a:pt x="267243" y="3315739"/>
                  <a:pt x="274751" y="3307411"/>
                </a:cubicBezTo>
                <a:cubicBezTo>
                  <a:pt x="282260" y="3299083"/>
                  <a:pt x="295025" y="3290686"/>
                  <a:pt x="313047" y="3282222"/>
                </a:cubicBezTo>
                <a:close/>
                <a:moveTo>
                  <a:pt x="313047" y="3177371"/>
                </a:moveTo>
                <a:cubicBezTo>
                  <a:pt x="325334" y="3177371"/>
                  <a:pt x="334891" y="3179965"/>
                  <a:pt x="341717" y="3185153"/>
                </a:cubicBezTo>
                <a:cubicBezTo>
                  <a:pt x="348543" y="3190340"/>
                  <a:pt x="351956" y="3197440"/>
                  <a:pt x="351956" y="3206450"/>
                </a:cubicBezTo>
                <a:cubicBezTo>
                  <a:pt x="351956" y="3214096"/>
                  <a:pt x="348611" y="3221332"/>
                  <a:pt x="341922" y="3228158"/>
                </a:cubicBezTo>
                <a:cubicBezTo>
                  <a:pt x="335232" y="3234984"/>
                  <a:pt x="325607" y="3240991"/>
                  <a:pt x="313047" y="3246179"/>
                </a:cubicBezTo>
                <a:cubicBezTo>
                  <a:pt x="300486" y="3240991"/>
                  <a:pt x="290861" y="3234984"/>
                  <a:pt x="284172" y="3228158"/>
                </a:cubicBezTo>
                <a:cubicBezTo>
                  <a:pt x="277482" y="3221332"/>
                  <a:pt x="274137" y="3213823"/>
                  <a:pt x="274137" y="3205631"/>
                </a:cubicBezTo>
                <a:cubicBezTo>
                  <a:pt x="274137" y="3197167"/>
                  <a:pt x="277550" y="3190340"/>
                  <a:pt x="284376" y="3185153"/>
                </a:cubicBezTo>
                <a:cubicBezTo>
                  <a:pt x="291203" y="3179965"/>
                  <a:pt x="300759" y="3177371"/>
                  <a:pt x="313047" y="3177371"/>
                </a:cubicBezTo>
                <a:close/>
                <a:moveTo>
                  <a:pt x="313047" y="3146653"/>
                </a:moveTo>
                <a:cubicBezTo>
                  <a:pt x="290110" y="3146653"/>
                  <a:pt x="272021" y="3151772"/>
                  <a:pt x="258778" y="3162012"/>
                </a:cubicBezTo>
                <a:cubicBezTo>
                  <a:pt x="245535" y="3172251"/>
                  <a:pt x="238914" y="3186381"/>
                  <a:pt x="238914" y="3204403"/>
                </a:cubicBezTo>
                <a:cubicBezTo>
                  <a:pt x="238914" y="3226520"/>
                  <a:pt x="252703" y="3246316"/>
                  <a:pt x="280281" y="3263791"/>
                </a:cubicBezTo>
                <a:cubicBezTo>
                  <a:pt x="261167" y="3274167"/>
                  <a:pt x="247446" y="3285157"/>
                  <a:pt x="239118" y="3296762"/>
                </a:cubicBezTo>
                <a:cubicBezTo>
                  <a:pt x="230790" y="3308367"/>
                  <a:pt x="226626" y="3322224"/>
                  <a:pt x="226626" y="3338334"/>
                </a:cubicBezTo>
                <a:cubicBezTo>
                  <a:pt x="226626" y="3361543"/>
                  <a:pt x="234067" y="3379427"/>
                  <a:pt x="248948" y="3391988"/>
                </a:cubicBezTo>
                <a:cubicBezTo>
                  <a:pt x="263829" y="3404548"/>
                  <a:pt x="285196" y="3410828"/>
                  <a:pt x="313047" y="3410828"/>
                </a:cubicBezTo>
                <a:cubicBezTo>
                  <a:pt x="340898" y="3410828"/>
                  <a:pt x="362264" y="3404685"/>
                  <a:pt x="377145" y="3392398"/>
                </a:cubicBezTo>
                <a:cubicBezTo>
                  <a:pt x="392026" y="3380110"/>
                  <a:pt x="399467" y="3362908"/>
                  <a:pt x="399467" y="3340791"/>
                </a:cubicBezTo>
                <a:cubicBezTo>
                  <a:pt x="399467" y="3323589"/>
                  <a:pt x="395371" y="3309049"/>
                  <a:pt x="387180" y="3297172"/>
                </a:cubicBezTo>
                <a:cubicBezTo>
                  <a:pt x="378988" y="3285294"/>
                  <a:pt x="365199" y="3274167"/>
                  <a:pt x="345813" y="3263791"/>
                </a:cubicBezTo>
                <a:cubicBezTo>
                  <a:pt x="373391" y="3246316"/>
                  <a:pt x="387180" y="3225974"/>
                  <a:pt x="387180" y="3202764"/>
                </a:cubicBezTo>
                <a:cubicBezTo>
                  <a:pt x="387180" y="3185562"/>
                  <a:pt x="380558" y="3171910"/>
                  <a:pt x="367315" y="3161807"/>
                </a:cubicBezTo>
                <a:cubicBezTo>
                  <a:pt x="354072" y="3151704"/>
                  <a:pt x="335983" y="3146653"/>
                  <a:pt x="313047" y="3146653"/>
                </a:cubicBezTo>
                <a:close/>
                <a:moveTo>
                  <a:pt x="365577" y="2607633"/>
                </a:moveTo>
                <a:cubicBezTo>
                  <a:pt x="349740" y="2651867"/>
                  <a:pt x="330831" y="2690367"/>
                  <a:pt x="308851" y="2723133"/>
                </a:cubicBezTo>
                <a:cubicBezTo>
                  <a:pt x="286870" y="2755899"/>
                  <a:pt x="262637" y="2784160"/>
                  <a:pt x="236151" y="2807915"/>
                </a:cubicBezTo>
                <a:lnTo>
                  <a:pt x="252125" y="2841500"/>
                </a:lnTo>
                <a:cubicBezTo>
                  <a:pt x="263866" y="2831944"/>
                  <a:pt x="274788" y="2821636"/>
                  <a:pt x="284891" y="2810577"/>
                </a:cubicBezTo>
                <a:cubicBezTo>
                  <a:pt x="294994" y="2799519"/>
                  <a:pt x="304277" y="2787436"/>
                  <a:pt x="312742" y="2774330"/>
                </a:cubicBezTo>
                <a:lnTo>
                  <a:pt x="312742" y="2948399"/>
                </a:lnTo>
                <a:lnTo>
                  <a:pt x="344689" y="2948399"/>
                </a:lnTo>
                <a:lnTo>
                  <a:pt x="344689" y="2729277"/>
                </a:lnTo>
                <a:cubicBezTo>
                  <a:pt x="350696" y="2719720"/>
                  <a:pt x="356157" y="2710436"/>
                  <a:pt x="361072" y="2701425"/>
                </a:cubicBezTo>
                <a:cubicBezTo>
                  <a:pt x="365987" y="2692415"/>
                  <a:pt x="370355" y="2683882"/>
                  <a:pt x="374178" y="2675827"/>
                </a:cubicBezTo>
                <a:cubicBezTo>
                  <a:pt x="378001" y="2667773"/>
                  <a:pt x="381414" y="2660263"/>
                  <a:pt x="384417" y="2653300"/>
                </a:cubicBezTo>
                <a:cubicBezTo>
                  <a:pt x="387421" y="2646338"/>
                  <a:pt x="390288" y="2640262"/>
                  <a:pt x="393019" y="2635075"/>
                </a:cubicBezTo>
                <a:close/>
                <a:moveTo>
                  <a:pt x="309665" y="2106189"/>
                </a:moveTo>
                <a:lnTo>
                  <a:pt x="309665" y="2192609"/>
                </a:lnTo>
                <a:lnTo>
                  <a:pt x="223245" y="2192609"/>
                </a:lnTo>
                <a:lnTo>
                  <a:pt x="223245" y="2227833"/>
                </a:lnTo>
                <a:lnTo>
                  <a:pt x="300245" y="2227833"/>
                </a:lnTo>
                <a:cubicBezTo>
                  <a:pt x="284954" y="2292000"/>
                  <a:pt x="257240" y="2345244"/>
                  <a:pt x="217101" y="2387567"/>
                </a:cubicBezTo>
                <a:lnTo>
                  <a:pt x="237580" y="2415009"/>
                </a:lnTo>
                <a:cubicBezTo>
                  <a:pt x="253963" y="2398626"/>
                  <a:pt x="267957" y="2380127"/>
                  <a:pt x="279562" y="2359511"/>
                </a:cubicBezTo>
                <a:cubicBezTo>
                  <a:pt x="291166" y="2338896"/>
                  <a:pt x="301201" y="2315755"/>
                  <a:pt x="309665" y="2290089"/>
                </a:cubicBezTo>
                <a:lnTo>
                  <a:pt x="309665" y="2410094"/>
                </a:lnTo>
                <a:cubicBezTo>
                  <a:pt x="309665" y="2414462"/>
                  <a:pt x="308914" y="2417398"/>
                  <a:pt x="307413" y="2418900"/>
                </a:cubicBezTo>
                <a:cubicBezTo>
                  <a:pt x="305911" y="2420402"/>
                  <a:pt x="303522" y="2421152"/>
                  <a:pt x="300245" y="2421152"/>
                </a:cubicBezTo>
                <a:lnTo>
                  <a:pt x="280995" y="2421152"/>
                </a:lnTo>
                <a:lnTo>
                  <a:pt x="285910" y="2456376"/>
                </a:lnTo>
                <a:lnTo>
                  <a:pt x="308027" y="2456376"/>
                </a:lnTo>
                <a:cubicBezTo>
                  <a:pt x="319768" y="2456376"/>
                  <a:pt x="328301" y="2453714"/>
                  <a:pt x="333625" y="2448389"/>
                </a:cubicBezTo>
                <a:cubicBezTo>
                  <a:pt x="338950" y="2443065"/>
                  <a:pt x="341612" y="2434532"/>
                  <a:pt x="341612" y="2422791"/>
                </a:cubicBezTo>
                <a:lnTo>
                  <a:pt x="341612" y="2227833"/>
                </a:lnTo>
                <a:lnTo>
                  <a:pt x="405915" y="2227833"/>
                </a:lnTo>
                <a:lnTo>
                  <a:pt x="405915" y="2192609"/>
                </a:lnTo>
                <a:lnTo>
                  <a:pt x="341612" y="2192609"/>
                </a:lnTo>
                <a:lnTo>
                  <a:pt x="341612" y="2106189"/>
                </a:lnTo>
                <a:close/>
                <a:moveTo>
                  <a:pt x="354623" y="1692500"/>
                </a:moveTo>
                <a:cubicBezTo>
                  <a:pt x="328684" y="1764858"/>
                  <a:pt x="292368" y="1821380"/>
                  <a:pt x="245676" y="1862064"/>
                </a:cubicBezTo>
                <a:lnTo>
                  <a:pt x="263288" y="1889096"/>
                </a:lnTo>
                <a:cubicBezTo>
                  <a:pt x="272845" y="1879539"/>
                  <a:pt x="281924" y="1869982"/>
                  <a:pt x="290525" y="1860425"/>
                </a:cubicBezTo>
                <a:cubicBezTo>
                  <a:pt x="299126" y="1850869"/>
                  <a:pt x="307113" y="1840630"/>
                  <a:pt x="314485" y="1829707"/>
                </a:cubicBezTo>
                <a:lnTo>
                  <a:pt x="314485" y="1970601"/>
                </a:lnTo>
                <a:lnTo>
                  <a:pt x="341926" y="1970601"/>
                </a:lnTo>
                <a:lnTo>
                  <a:pt x="341926" y="1789979"/>
                </a:lnTo>
                <a:cubicBezTo>
                  <a:pt x="345749" y="1782606"/>
                  <a:pt x="349708" y="1775098"/>
                  <a:pt x="353804" y="1767452"/>
                </a:cubicBezTo>
                <a:cubicBezTo>
                  <a:pt x="357900" y="1759807"/>
                  <a:pt x="361723" y="1752434"/>
                  <a:pt x="365272" y="1745335"/>
                </a:cubicBezTo>
                <a:cubicBezTo>
                  <a:pt x="368822" y="1738236"/>
                  <a:pt x="371894" y="1731614"/>
                  <a:pt x="374488" y="1725471"/>
                </a:cubicBezTo>
                <a:cubicBezTo>
                  <a:pt x="377082" y="1719327"/>
                  <a:pt x="378925" y="1714207"/>
                  <a:pt x="380017" y="1710112"/>
                </a:cubicBezTo>
                <a:close/>
                <a:moveTo>
                  <a:pt x="312742" y="1196895"/>
                </a:moveTo>
                <a:lnTo>
                  <a:pt x="312742" y="1268980"/>
                </a:lnTo>
                <a:lnTo>
                  <a:pt x="239018" y="1268980"/>
                </a:lnTo>
                <a:lnTo>
                  <a:pt x="239018" y="1299289"/>
                </a:lnTo>
                <a:lnTo>
                  <a:pt x="304960" y="1299289"/>
                </a:lnTo>
                <a:cubicBezTo>
                  <a:pt x="297315" y="1324956"/>
                  <a:pt x="287894" y="1348984"/>
                  <a:pt x="276699" y="1371374"/>
                </a:cubicBezTo>
                <a:cubicBezTo>
                  <a:pt x="265504" y="1393764"/>
                  <a:pt x="251988" y="1414516"/>
                  <a:pt x="236151" y="1433629"/>
                </a:cubicBezTo>
                <a:lnTo>
                  <a:pt x="255401" y="1456156"/>
                </a:lnTo>
                <a:cubicBezTo>
                  <a:pt x="267962" y="1439773"/>
                  <a:pt x="279088" y="1422912"/>
                  <a:pt x="288782" y="1405574"/>
                </a:cubicBezTo>
                <a:cubicBezTo>
                  <a:pt x="298475" y="1388235"/>
                  <a:pt x="306462" y="1369326"/>
                  <a:pt x="312742" y="1348848"/>
                </a:cubicBezTo>
                <a:lnTo>
                  <a:pt x="312742" y="1446326"/>
                </a:lnTo>
                <a:cubicBezTo>
                  <a:pt x="312742" y="1449603"/>
                  <a:pt x="312196" y="1452060"/>
                  <a:pt x="311104" y="1453699"/>
                </a:cubicBezTo>
                <a:cubicBezTo>
                  <a:pt x="310011" y="1455337"/>
                  <a:pt x="307963" y="1456156"/>
                  <a:pt x="304960" y="1456156"/>
                </a:cubicBezTo>
                <a:lnTo>
                  <a:pt x="288987" y="1456156"/>
                </a:lnTo>
                <a:lnTo>
                  <a:pt x="293492" y="1486464"/>
                </a:lnTo>
                <a:lnTo>
                  <a:pt x="307827" y="1486464"/>
                </a:lnTo>
                <a:cubicBezTo>
                  <a:pt x="329398" y="1486464"/>
                  <a:pt x="340183" y="1475816"/>
                  <a:pt x="340183" y="1454518"/>
                </a:cubicBezTo>
                <a:lnTo>
                  <a:pt x="340183" y="1299289"/>
                </a:lnTo>
                <a:lnTo>
                  <a:pt x="394247" y="1299289"/>
                </a:lnTo>
                <a:lnTo>
                  <a:pt x="394247" y="1268980"/>
                </a:lnTo>
                <a:lnTo>
                  <a:pt x="340183" y="1268980"/>
                </a:lnTo>
                <a:lnTo>
                  <a:pt x="340183" y="1196895"/>
                </a:lnTo>
                <a:close/>
                <a:moveTo>
                  <a:pt x="268203" y="762317"/>
                </a:moveTo>
                <a:lnTo>
                  <a:pt x="245676" y="776652"/>
                </a:lnTo>
                <a:lnTo>
                  <a:pt x="268203" y="855291"/>
                </a:lnTo>
                <a:lnTo>
                  <a:pt x="290730" y="842184"/>
                </a:lnTo>
                <a:close/>
                <a:moveTo>
                  <a:pt x="359538" y="746344"/>
                </a:moveTo>
                <a:cubicBezTo>
                  <a:pt x="359538" y="804230"/>
                  <a:pt x="352917" y="852014"/>
                  <a:pt x="339674" y="889695"/>
                </a:cubicBezTo>
                <a:cubicBezTo>
                  <a:pt x="326431" y="927376"/>
                  <a:pt x="305884" y="954817"/>
                  <a:pt x="278033" y="972019"/>
                </a:cubicBezTo>
                <a:lnTo>
                  <a:pt x="296873" y="997413"/>
                </a:lnTo>
                <a:cubicBezTo>
                  <a:pt x="312710" y="986764"/>
                  <a:pt x="326363" y="972907"/>
                  <a:pt x="337831" y="955841"/>
                </a:cubicBezTo>
                <a:cubicBezTo>
                  <a:pt x="349299" y="938776"/>
                  <a:pt x="358719" y="919389"/>
                  <a:pt x="366091" y="897681"/>
                </a:cubicBezTo>
                <a:cubicBezTo>
                  <a:pt x="373464" y="875974"/>
                  <a:pt x="378925" y="852697"/>
                  <a:pt x="382474" y="827849"/>
                </a:cubicBezTo>
                <a:cubicBezTo>
                  <a:pt x="386024" y="803002"/>
                  <a:pt x="387935" y="777471"/>
                  <a:pt x="388208" y="751258"/>
                </a:cubicBezTo>
                <a:close/>
                <a:moveTo>
                  <a:pt x="309980" y="743067"/>
                </a:moveTo>
                <a:lnTo>
                  <a:pt x="289091" y="755764"/>
                </a:lnTo>
                <a:lnTo>
                  <a:pt x="311618" y="832764"/>
                </a:lnTo>
                <a:lnTo>
                  <a:pt x="332097" y="818429"/>
                </a:lnTo>
                <a:close/>
                <a:moveTo>
                  <a:pt x="296768" y="164728"/>
                </a:moveTo>
                <a:lnTo>
                  <a:pt x="296768" y="252787"/>
                </a:lnTo>
                <a:lnTo>
                  <a:pt x="237790" y="252787"/>
                </a:lnTo>
                <a:lnTo>
                  <a:pt x="237790" y="287600"/>
                </a:lnTo>
                <a:lnTo>
                  <a:pt x="296768" y="287600"/>
                </a:lnTo>
                <a:cubicBezTo>
                  <a:pt x="294857" y="328558"/>
                  <a:pt x="288782" y="364601"/>
                  <a:pt x="278542" y="395728"/>
                </a:cubicBezTo>
                <a:cubicBezTo>
                  <a:pt x="268303" y="426856"/>
                  <a:pt x="254173" y="454298"/>
                  <a:pt x="236151" y="478053"/>
                </a:cubicBezTo>
                <a:lnTo>
                  <a:pt x="258678" y="503856"/>
                </a:lnTo>
                <a:cubicBezTo>
                  <a:pt x="279976" y="476824"/>
                  <a:pt x="296222" y="445355"/>
                  <a:pt x="307417" y="409449"/>
                </a:cubicBezTo>
                <a:cubicBezTo>
                  <a:pt x="318612" y="373543"/>
                  <a:pt x="325302" y="332517"/>
                  <a:pt x="327487" y="286372"/>
                </a:cubicBezTo>
                <a:lnTo>
                  <a:pt x="361072" y="286372"/>
                </a:lnTo>
                <a:cubicBezTo>
                  <a:pt x="361072" y="317499"/>
                  <a:pt x="360935" y="342893"/>
                  <a:pt x="360662" y="362553"/>
                </a:cubicBezTo>
                <a:cubicBezTo>
                  <a:pt x="360389" y="382212"/>
                  <a:pt x="359979" y="397776"/>
                  <a:pt x="359433" y="409244"/>
                </a:cubicBezTo>
                <a:cubicBezTo>
                  <a:pt x="358887" y="420712"/>
                  <a:pt x="358341" y="429109"/>
                  <a:pt x="357795" y="434433"/>
                </a:cubicBezTo>
                <a:cubicBezTo>
                  <a:pt x="357249" y="439758"/>
                  <a:pt x="356703" y="443649"/>
                  <a:pt x="356157" y="446106"/>
                </a:cubicBezTo>
                <a:cubicBezTo>
                  <a:pt x="355065" y="451567"/>
                  <a:pt x="352948" y="455322"/>
                  <a:pt x="349808" y="457369"/>
                </a:cubicBezTo>
                <a:cubicBezTo>
                  <a:pt x="346668" y="459417"/>
                  <a:pt x="342368" y="460441"/>
                  <a:pt x="336907" y="460441"/>
                </a:cubicBezTo>
                <a:lnTo>
                  <a:pt x="320933" y="460441"/>
                </a:lnTo>
                <a:lnTo>
                  <a:pt x="322572" y="497303"/>
                </a:lnTo>
                <a:lnTo>
                  <a:pt x="341822" y="497303"/>
                </a:lnTo>
                <a:cubicBezTo>
                  <a:pt x="354928" y="497303"/>
                  <a:pt x="365031" y="493276"/>
                  <a:pt x="372130" y="485220"/>
                </a:cubicBezTo>
                <a:cubicBezTo>
                  <a:pt x="379230" y="477166"/>
                  <a:pt x="384486" y="466790"/>
                  <a:pt x="387899" y="454093"/>
                </a:cubicBezTo>
                <a:cubicBezTo>
                  <a:pt x="391312" y="441396"/>
                  <a:pt x="393292" y="427266"/>
                  <a:pt x="393838" y="411702"/>
                </a:cubicBezTo>
                <a:cubicBezTo>
                  <a:pt x="394384" y="396138"/>
                  <a:pt x="394657" y="380984"/>
                  <a:pt x="394657" y="366239"/>
                </a:cubicBezTo>
                <a:lnTo>
                  <a:pt x="394657" y="251148"/>
                </a:lnTo>
                <a:lnTo>
                  <a:pt x="329125" y="251148"/>
                </a:lnTo>
                <a:lnTo>
                  <a:pt x="329125" y="164728"/>
                </a:lnTo>
                <a:close/>
                <a:moveTo>
                  <a:pt x="0" y="0"/>
                </a:moveTo>
                <a:lnTo>
                  <a:pt x="631371" y="0"/>
                </a:lnTo>
                <a:lnTo>
                  <a:pt x="631371" y="6985625"/>
                </a:lnTo>
                <a:lnTo>
                  <a:pt x="0" y="698562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/>
          </a:p>
        </p:txBody>
      </p:sp>
      <p:sp>
        <p:nvSpPr>
          <p:cNvPr id="25" name="green 4">
            <a:extLst>
              <a:ext uri="{FF2B5EF4-FFF2-40B4-BE49-F238E27FC236}">
                <a16:creationId xmlns:a16="http://schemas.microsoft.com/office/drawing/2014/main" id="{65CA1524-5AE5-1E28-300B-0064C19BEB8C}"/>
              </a:ext>
            </a:extLst>
          </p:cNvPr>
          <p:cNvSpPr/>
          <p:nvPr/>
        </p:nvSpPr>
        <p:spPr>
          <a:xfrm>
            <a:off x="1536846" y="6923999"/>
            <a:ext cx="402402" cy="6858000"/>
          </a:xfrm>
          <a:prstGeom prst="rect">
            <a:avLst/>
          </a:prstGeom>
          <a:gradFill>
            <a:gsLst>
              <a:gs pos="0">
                <a:srgbClr val="00E500">
                  <a:alpha val="0"/>
                </a:srgbClr>
              </a:gs>
              <a:gs pos="80000">
                <a:srgbClr val="00E500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marix 4">
            <a:extLst>
              <a:ext uri="{FF2B5EF4-FFF2-40B4-BE49-F238E27FC236}">
                <a16:creationId xmlns:a16="http://schemas.microsoft.com/office/drawing/2014/main" id="{6530206E-C313-DFEA-4BE9-9300DB59CA04}"/>
              </a:ext>
            </a:extLst>
          </p:cNvPr>
          <p:cNvSpPr/>
          <p:nvPr/>
        </p:nvSpPr>
        <p:spPr>
          <a:xfrm>
            <a:off x="1521938" y="-65999"/>
            <a:ext cx="493554" cy="7554686"/>
          </a:xfrm>
          <a:custGeom>
            <a:avLst/>
            <a:gdLst/>
            <a:ahLst/>
            <a:cxnLst/>
            <a:rect l="l" t="t" r="r" b="b"/>
            <a:pathLst>
              <a:path w="493554" h="7554686">
                <a:moveTo>
                  <a:pt x="217675" y="7090311"/>
                </a:moveTo>
                <a:lnTo>
                  <a:pt x="217675" y="7162397"/>
                </a:lnTo>
                <a:lnTo>
                  <a:pt x="143952" y="7162397"/>
                </a:lnTo>
                <a:lnTo>
                  <a:pt x="143952" y="7192705"/>
                </a:lnTo>
                <a:lnTo>
                  <a:pt x="209893" y="7192705"/>
                </a:lnTo>
                <a:cubicBezTo>
                  <a:pt x="202248" y="7218372"/>
                  <a:pt x="192828" y="7242400"/>
                  <a:pt x="181633" y="7264790"/>
                </a:cubicBezTo>
                <a:cubicBezTo>
                  <a:pt x="170438" y="7287181"/>
                  <a:pt x="156922" y="7307933"/>
                  <a:pt x="141085" y="7327046"/>
                </a:cubicBezTo>
                <a:lnTo>
                  <a:pt x="160335" y="7349572"/>
                </a:lnTo>
                <a:cubicBezTo>
                  <a:pt x="172895" y="7333190"/>
                  <a:pt x="184022" y="7316329"/>
                  <a:pt x="193715" y="7298990"/>
                </a:cubicBezTo>
                <a:cubicBezTo>
                  <a:pt x="203408" y="7281652"/>
                  <a:pt x="211395" y="7262743"/>
                  <a:pt x="217675" y="7242264"/>
                </a:cubicBezTo>
                <a:lnTo>
                  <a:pt x="217675" y="7339743"/>
                </a:lnTo>
                <a:cubicBezTo>
                  <a:pt x="217675" y="7343019"/>
                  <a:pt x="217129" y="7345477"/>
                  <a:pt x="216037" y="7347115"/>
                </a:cubicBezTo>
                <a:cubicBezTo>
                  <a:pt x="214945" y="7348753"/>
                  <a:pt x="212897" y="7349572"/>
                  <a:pt x="209893" y="7349572"/>
                </a:cubicBezTo>
                <a:lnTo>
                  <a:pt x="193920" y="7349572"/>
                </a:lnTo>
                <a:lnTo>
                  <a:pt x="198425" y="7379881"/>
                </a:lnTo>
                <a:lnTo>
                  <a:pt x="212760" y="7379881"/>
                </a:lnTo>
                <a:cubicBezTo>
                  <a:pt x="234331" y="7379881"/>
                  <a:pt x="245117" y="7369232"/>
                  <a:pt x="245117" y="7347934"/>
                </a:cubicBezTo>
                <a:lnTo>
                  <a:pt x="245117" y="7192705"/>
                </a:lnTo>
                <a:lnTo>
                  <a:pt x="299181" y="7192705"/>
                </a:lnTo>
                <a:lnTo>
                  <a:pt x="299181" y="7162397"/>
                </a:lnTo>
                <a:lnTo>
                  <a:pt x="245117" y="7162397"/>
                </a:lnTo>
                <a:lnTo>
                  <a:pt x="245117" y="7090311"/>
                </a:lnTo>
                <a:close/>
                <a:moveTo>
                  <a:pt x="141085" y="6617233"/>
                </a:moveTo>
                <a:lnTo>
                  <a:pt x="141085" y="6652457"/>
                </a:lnTo>
                <a:lnTo>
                  <a:pt x="253308" y="6652457"/>
                </a:lnTo>
                <a:lnTo>
                  <a:pt x="253308" y="6801542"/>
                </a:lnTo>
                <a:lnTo>
                  <a:pt x="141085" y="6801542"/>
                </a:lnTo>
                <a:lnTo>
                  <a:pt x="141085" y="6836765"/>
                </a:lnTo>
                <a:lnTo>
                  <a:pt x="253308" y="6836765"/>
                </a:lnTo>
                <a:lnTo>
                  <a:pt x="253308" y="6857244"/>
                </a:lnTo>
                <a:lnTo>
                  <a:pt x="285255" y="6857244"/>
                </a:lnTo>
                <a:lnTo>
                  <a:pt x="285255" y="6617233"/>
                </a:lnTo>
                <a:close/>
                <a:moveTo>
                  <a:pt x="193920" y="6070841"/>
                </a:moveTo>
                <a:lnTo>
                  <a:pt x="193920" y="6181017"/>
                </a:lnTo>
                <a:lnTo>
                  <a:pt x="141085" y="6195761"/>
                </a:lnTo>
                <a:lnTo>
                  <a:pt x="146000" y="6233852"/>
                </a:lnTo>
                <a:lnTo>
                  <a:pt x="193920" y="6216240"/>
                </a:lnTo>
                <a:lnTo>
                  <a:pt x="193920" y="6346076"/>
                </a:lnTo>
                <a:cubicBezTo>
                  <a:pt x="193920" y="6369558"/>
                  <a:pt x="205661" y="6381299"/>
                  <a:pt x="229143" y="6381299"/>
                </a:cubicBezTo>
                <a:lnTo>
                  <a:pt x="306144" y="6381299"/>
                </a:lnTo>
                <a:lnTo>
                  <a:pt x="306144" y="6346076"/>
                </a:lnTo>
                <a:lnTo>
                  <a:pt x="245117" y="6346076"/>
                </a:lnTo>
                <a:cubicBezTo>
                  <a:pt x="232284" y="6346076"/>
                  <a:pt x="225867" y="6339659"/>
                  <a:pt x="225867" y="6326826"/>
                </a:cubicBezTo>
                <a:lnTo>
                  <a:pt x="225867" y="6205182"/>
                </a:lnTo>
                <a:lnTo>
                  <a:pt x="281979" y="6184294"/>
                </a:lnTo>
                <a:cubicBezTo>
                  <a:pt x="279794" y="6196035"/>
                  <a:pt x="275767" y="6209414"/>
                  <a:pt x="269896" y="6224432"/>
                </a:cubicBezTo>
                <a:cubicBezTo>
                  <a:pt x="264026" y="6239449"/>
                  <a:pt x="256312" y="6255969"/>
                  <a:pt x="246755" y="6273990"/>
                </a:cubicBezTo>
                <a:lnTo>
                  <a:pt x="272558" y="6291602"/>
                </a:lnTo>
                <a:cubicBezTo>
                  <a:pt x="282115" y="6272489"/>
                  <a:pt x="290648" y="6252761"/>
                  <a:pt x="298157" y="6232419"/>
                </a:cubicBezTo>
                <a:cubicBezTo>
                  <a:pt x="305666" y="6212076"/>
                  <a:pt x="312014" y="6191256"/>
                  <a:pt x="317202" y="6169958"/>
                </a:cubicBezTo>
                <a:lnTo>
                  <a:pt x="302867" y="6142926"/>
                </a:lnTo>
                <a:lnTo>
                  <a:pt x="225867" y="6169958"/>
                </a:lnTo>
                <a:lnTo>
                  <a:pt x="225867" y="6070841"/>
                </a:lnTo>
                <a:close/>
                <a:moveTo>
                  <a:pt x="217675" y="5632986"/>
                </a:moveTo>
                <a:lnTo>
                  <a:pt x="217675" y="5705072"/>
                </a:lnTo>
                <a:lnTo>
                  <a:pt x="143952" y="5705072"/>
                </a:lnTo>
                <a:lnTo>
                  <a:pt x="143952" y="5735380"/>
                </a:lnTo>
                <a:lnTo>
                  <a:pt x="209893" y="5735380"/>
                </a:lnTo>
                <a:cubicBezTo>
                  <a:pt x="202248" y="5761047"/>
                  <a:pt x="192828" y="5785075"/>
                  <a:pt x="181633" y="5807465"/>
                </a:cubicBezTo>
                <a:cubicBezTo>
                  <a:pt x="170438" y="5829856"/>
                  <a:pt x="156922" y="5850608"/>
                  <a:pt x="141085" y="5869721"/>
                </a:cubicBezTo>
                <a:lnTo>
                  <a:pt x="160335" y="5892247"/>
                </a:lnTo>
                <a:cubicBezTo>
                  <a:pt x="172895" y="5875865"/>
                  <a:pt x="184022" y="5859004"/>
                  <a:pt x="193715" y="5841665"/>
                </a:cubicBezTo>
                <a:cubicBezTo>
                  <a:pt x="203408" y="5824327"/>
                  <a:pt x="211395" y="5805418"/>
                  <a:pt x="217675" y="5784939"/>
                </a:cubicBezTo>
                <a:lnTo>
                  <a:pt x="217675" y="5882418"/>
                </a:lnTo>
                <a:cubicBezTo>
                  <a:pt x="217675" y="5885694"/>
                  <a:pt x="217129" y="5888152"/>
                  <a:pt x="216037" y="5889790"/>
                </a:cubicBezTo>
                <a:cubicBezTo>
                  <a:pt x="214945" y="5891428"/>
                  <a:pt x="212897" y="5892247"/>
                  <a:pt x="209893" y="5892247"/>
                </a:cubicBezTo>
                <a:lnTo>
                  <a:pt x="193920" y="5892247"/>
                </a:lnTo>
                <a:lnTo>
                  <a:pt x="198425" y="5922556"/>
                </a:lnTo>
                <a:lnTo>
                  <a:pt x="212760" y="5922556"/>
                </a:lnTo>
                <a:cubicBezTo>
                  <a:pt x="234331" y="5922556"/>
                  <a:pt x="245117" y="5911907"/>
                  <a:pt x="245117" y="5890609"/>
                </a:cubicBezTo>
                <a:lnTo>
                  <a:pt x="245117" y="5735380"/>
                </a:lnTo>
                <a:lnTo>
                  <a:pt x="299181" y="5735380"/>
                </a:lnTo>
                <a:lnTo>
                  <a:pt x="299181" y="5705072"/>
                </a:lnTo>
                <a:lnTo>
                  <a:pt x="245117" y="5705072"/>
                </a:lnTo>
                <a:lnTo>
                  <a:pt x="245117" y="5632986"/>
                </a:lnTo>
                <a:close/>
                <a:moveTo>
                  <a:pt x="201702" y="5086594"/>
                </a:moveTo>
                <a:lnTo>
                  <a:pt x="201702" y="5174653"/>
                </a:lnTo>
                <a:lnTo>
                  <a:pt x="142723" y="5174653"/>
                </a:lnTo>
                <a:lnTo>
                  <a:pt x="142723" y="5209467"/>
                </a:lnTo>
                <a:lnTo>
                  <a:pt x="201702" y="5209467"/>
                </a:lnTo>
                <a:cubicBezTo>
                  <a:pt x="199791" y="5250424"/>
                  <a:pt x="193715" y="5286467"/>
                  <a:pt x="183476" y="5317595"/>
                </a:cubicBezTo>
                <a:cubicBezTo>
                  <a:pt x="173236" y="5348722"/>
                  <a:pt x="159106" y="5376164"/>
                  <a:pt x="141085" y="5399919"/>
                </a:cubicBezTo>
                <a:lnTo>
                  <a:pt x="163611" y="5425722"/>
                </a:lnTo>
                <a:cubicBezTo>
                  <a:pt x="184909" y="5398691"/>
                  <a:pt x="201156" y="5367222"/>
                  <a:pt x="212351" y="5331315"/>
                </a:cubicBezTo>
                <a:cubicBezTo>
                  <a:pt x="223546" y="5295409"/>
                  <a:pt x="230236" y="5254383"/>
                  <a:pt x="232420" y="5208238"/>
                </a:cubicBezTo>
                <a:lnTo>
                  <a:pt x="266005" y="5208238"/>
                </a:lnTo>
                <a:cubicBezTo>
                  <a:pt x="266005" y="5239366"/>
                  <a:pt x="265869" y="5264760"/>
                  <a:pt x="265596" y="5284419"/>
                </a:cubicBezTo>
                <a:cubicBezTo>
                  <a:pt x="265323" y="5304079"/>
                  <a:pt x="264913" y="5319643"/>
                  <a:pt x="264367" y="5331111"/>
                </a:cubicBezTo>
                <a:cubicBezTo>
                  <a:pt x="263821" y="5342579"/>
                  <a:pt x="263275" y="5350975"/>
                  <a:pt x="262729" y="5356300"/>
                </a:cubicBezTo>
                <a:cubicBezTo>
                  <a:pt x="262182" y="5361624"/>
                  <a:pt x="261636" y="5365515"/>
                  <a:pt x="261090" y="5367972"/>
                </a:cubicBezTo>
                <a:cubicBezTo>
                  <a:pt x="259998" y="5373434"/>
                  <a:pt x="257882" y="5377188"/>
                  <a:pt x="254742" y="5379236"/>
                </a:cubicBezTo>
                <a:cubicBezTo>
                  <a:pt x="251602" y="5381284"/>
                  <a:pt x="247301" y="5382308"/>
                  <a:pt x="241840" y="5382308"/>
                </a:cubicBezTo>
                <a:lnTo>
                  <a:pt x="225867" y="5382308"/>
                </a:lnTo>
                <a:lnTo>
                  <a:pt x="227505" y="5419169"/>
                </a:lnTo>
                <a:lnTo>
                  <a:pt x="246755" y="5419169"/>
                </a:lnTo>
                <a:cubicBezTo>
                  <a:pt x="259862" y="5419169"/>
                  <a:pt x="269964" y="5415142"/>
                  <a:pt x="277064" y="5407087"/>
                </a:cubicBezTo>
                <a:cubicBezTo>
                  <a:pt x="284163" y="5399032"/>
                  <a:pt x="289419" y="5388656"/>
                  <a:pt x="292832" y="5375959"/>
                </a:cubicBezTo>
                <a:cubicBezTo>
                  <a:pt x="296245" y="5363262"/>
                  <a:pt x="298225" y="5349132"/>
                  <a:pt x="298771" y="5333568"/>
                </a:cubicBezTo>
                <a:cubicBezTo>
                  <a:pt x="299317" y="5318005"/>
                  <a:pt x="299590" y="5302850"/>
                  <a:pt x="299590" y="5288105"/>
                </a:cubicBezTo>
                <a:lnTo>
                  <a:pt x="299590" y="5173015"/>
                </a:lnTo>
                <a:lnTo>
                  <a:pt x="234058" y="5173015"/>
                </a:lnTo>
                <a:lnTo>
                  <a:pt x="234058" y="5086594"/>
                </a:lnTo>
                <a:close/>
                <a:moveTo>
                  <a:pt x="200064" y="4586379"/>
                </a:moveTo>
                <a:cubicBezTo>
                  <a:pt x="195968" y="4625153"/>
                  <a:pt x="189210" y="4659898"/>
                  <a:pt x="179790" y="4690616"/>
                </a:cubicBezTo>
                <a:cubicBezTo>
                  <a:pt x="170369" y="4721335"/>
                  <a:pt x="157468" y="4747889"/>
                  <a:pt x="141085" y="4770279"/>
                </a:cubicBezTo>
                <a:lnTo>
                  <a:pt x="165250" y="4792806"/>
                </a:lnTo>
                <a:cubicBezTo>
                  <a:pt x="186275" y="4760585"/>
                  <a:pt x="201156" y="4726454"/>
                  <a:pt x="209893" y="4690412"/>
                </a:cubicBezTo>
                <a:lnTo>
                  <a:pt x="266005" y="4690412"/>
                </a:lnTo>
                <a:cubicBezTo>
                  <a:pt x="259452" y="4788437"/>
                  <a:pt x="228461" y="4864208"/>
                  <a:pt x="173032" y="4917726"/>
                </a:cubicBezTo>
                <a:lnTo>
                  <a:pt x="192282" y="4946396"/>
                </a:lnTo>
                <a:cubicBezTo>
                  <a:pt x="223136" y="4917453"/>
                  <a:pt x="247779" y="4880932"/>
                  <a:pt x="266210" y="4836835"/>
                </a:cubicBezTo>
                <a:cubicBezTo>
                  <a:pt x="284641" y="4792737"/>
                  <a:pt x="296723" y="4739697"/>
                  <a:pt x="302457" y="4677715"/>
                </a:cubicBezTo>
                <a:lnTo>
                  <a:pt x="283617" y="4650273"/>
                </a:lnTo>
                <a:lnTo>
                  <a:pt x="217675" y="4655188"/>
                </a:lnTo>
                <a:cubicBezTo>
                  <a:pt x="221498" y="4642901"/>
                  <a:pt x="224365" y="4631842"/>
                  <a:pt x="226276" y="4622013"/>
                </a:cubicBezTo>
                <a:cubicBezTo>
                  <a:pt x="228188" y="4612183"/>
                  <a:pt x="230236" y="4603991"/>
                  <a:pt x="232420" y="4597438"/>
                </a:cubicBezTo>
                <a:close/>
                <a:moveTo>
                  <a:pt x="250032" y="4175966"/>
                </a:moveTo>
                <a:cubicBezTo>
                  <a:pt x="224092" y="4248324"/>
                  <a:pt x="187776" y="4304846"/>
                  <a:pt x="141085" y="4345530"/>
                </a:cubicBezTo>
                <a:lnTo>
                  <a:pt x="158697" y="4372562"/>
                </a:lnTo>
                <a:cubicBezTo>
                  <a:pt x="168253" y="4363006"/>
                  <a:pt x="177332" y="4353449"/>
                  <a:pt x="185933" y="4343892"/>
                </a:cubicBezTo>
                <a:cubicBezTo>
                  <a:pt x="194534" y="4334335"/>
                  <a:pt x="202521" y="4324096"/>
                  <a:pt x="209893" y="4313174"/>
                </a:cubicBezTo>
                <a:lnTo>
                  <a:pt x="209893" y="4454068"/>
                </a:lnTo>
                <a:lnTo>
                  <a:pt x="237335" y="4454068"/>
                </a:lnTo>
                <a:lnTo>
                  <a:pt x="237335" y="4273445"/>
                </a:lnTo>
                <a:cubicBezTo>
                  <a:pt x="241158" y="4266073"/>
                  <a:pt x="245117" y="4258564"/>
                  <a:pt x="249213" y="4250919"/>
                </a:cubicBezTo>
                <a:cubicBezTo>
                  <a:pt x="253308" y="4243273"/>
                  <a:pt x="257131" y="4235901"/>
                  <a:pt x="260681" y="4228801"/>
                </a:cubicBezTo>
                <a:cubicBezTo>
                  <a:pt x="264230" y="4221702"/>
                  <a:pt x="267302" y="4215081"/>
                  <a:pt x="269896" y="4208937"/>
                </a:cubicBezTo>
                <a:cubicBezTo>
                  <a:pt x="272490" y="4202793"/>
                  <a:pt x="274333" y="4197674"/>
                  <a:pt x="275425" y="4193578"/>
                </a:cubicBezTo>
                <a:close/>
                <a:moveTo>
                  <a:pt x="233649" y="3618106"/>
                </a:moveTo>
                <a:lnTo>
                  <a:pt x="233649" y="3704526"/>
                </a:lnTo>
                <a:lnTo>
                  <a:pt x="147228" y="3704526"/>
                </a:lnTo>
                <a:lnTo>
                  <a:pt x="147228" y="3739750"/>
                </a:lnTo>
                <a:lnTo>
                  <a:pt x="224229" y="3739750"/>
                </a:lnTo>
                <a:cubicBezTo>
                  <a:pt x="208938" y="3803917"/>
                  <a:pt x="181223" y="3857161"/>
                  <a:pt x="141085" y="3899484"/>
                </a:cubicBezTo>
                <a:lnTo>
                  <a:pt x="161564" y="3926926"/>
                </a:lnTo>
                <a:cubicBezTo>
                  <a:pt x="177947" y="3910543"/>
                  <a:pt x="191940" y="3892043"/>
                  <a:pt x="203545" y="3871428"/>
                </a:cubicBezTo>
                <a:cubicBezTo>
                  <a:pt x="215150" y="3850813"/>
                  <a:pt x="225184" y="3827672"/>
                  <a:pt x="233649" y="3802005"/>
                </a:cubicBezTo>
                <a:lnTo>
                  <a:pt x="233649" y="3922011"/>
                </a:lnTo>
                <a:cubicBezTo>
                  <a:pt x="233649" y="3926379"/>
                  <a:pt x="232898" y="3929315"/>
                  <a:pt x="231396" y="3930816"/>
                </a:cubicBezTo>
                <a:cubicBezTo>
                  <a:pt x="229894" y="3932318"/>
                  <a:pt x="227505" y="3933069"/>
                  <a:pt x="224229" y="3933069"/>
                </a:cubicBezTo>
                <a:lnTo>
                  <a:pt x="204979" y="3933069"/>
                </a:lnTo>
                <a:lnTo>
                  <a:pt x="209893" y="3968293"/>
                </a:lnTo>
                <a:lnTo>
                  <a:pt x="232010" y="3968293"/>
                </a:lnTo>
                <a:cubicBezTo>
                  <a:pt x="243752" y="3968293"/>
                  <a:pt x="252284" y="3965631"/>
                  <a:pt x="257609" y="3960306"/>
                </a:cubicBezTo>
                <a:cubicBezTo>
                  <a:pt x="262933" y="3954982"/>
                  <a:pt x="265596" y="3946449"/>
                  <a:pt x="265596" y="3934707"/>
                </a:cubicBezTo>
                <a:lnTo>
                  <a:pt x="265596" y="3739750"/>
                </a:lnTo>
                <a:lnTo>
                  <a:pt x="329899" y="3739750"/>
                </a:lnTo>
                <a:lnTo>
                  <a:pt x="329899" y="3704526"/>
                </a:lnTo>
                <a:lnTo>
                  <a:pt x="265596" y="3704526"/>
                </a:lnTo>
                <a:lnTo>
                  <a:pt x="265596" y="3618106"/>
                </a:lnTo>
                <a:close/>
                <a:moveTo>
                  <a:pt x="270511" y="3138475"/>
                </a:moveTo>
                <a:cubicBezTo>
                  <a:pt x="254674" y="3182709"/>
                  <a:pt x="235765" y="3221209"/>
                  <a:pt x="213784" y="3253975"/>
                </a:cubicBezTo>
                <a:cubicBezTo>
                  <a:pt x="191804" y="3286741"/>
                  <a:pt x="167571" y="3315002"/>
                  <a:pt x="141085" y="3338757"/>
                </a:cubicBezTo>
                <a:lnTo>
                  <a:pt x="157058" y="3372342"/>
                </a:lnTo>
                <a:cubicBezTo>
                  <a:pt x="168799" y="3362786"/>
                  <a:pt x="179721" y="3352478"/>
                  <a:pt x="189824" y="3341419"/>
                </a:cubicBezTo>
                <a:cubicBezTo>
                  <a:pt x="199927" y="3330361"/>
                  <a:pt x="209211" y="3318278"/>
                  <a:pt x="217675" y="3305172"/>
                </a:cubicBezTo>
                <a:lnTo>
                  <a:pt x="217675" y="3479241"/>
                </a:lnTo>
                <a:lnTo>
                  <a:pt x="249622" y="3479241"/>
                </a:lnTo>
                <a:lnTo>
                  <a:pt x="249622" y="3260119"/>
                </a:lnTo>
                <a:cubicBezTo>
                  <a:pt x="255629" y="3250562"/>
                  <a:pt x="261090" y="3241278"/>
                  <a:pt x="266005" y="3232267"/>
                </a:cubicBezTo>
                <a:cubicBezTo>
                  <a:pt x="270920" y="3223257"/>
                  <a:pt x="275289" y="3214724"/>
                  <a:pt x="279112" y="3206670"/>
                </a:cubicBezTo>
                <a:cubicBezTo>
                  <a:pt x="282934" y="3198614"/>
                  <a:pt x="286347" y="3191105"/>
                  <a:pt x="289351" y="3184142"/>
                </a:cubicBezTo>
                <a:cubicBezTo>
                  <a:pt x="292355" y="3177180"/>
                  <a:pt x="295222" y="3171105"/>
                  <a:pt x="297952" y="3165917"/>
                </a:cubicBezTo>
                <a:close/>
                <a:moveTo>
                  <a:pt x="294675" y="2680142"/>
                </a:moveTo>
                <a:lnTo>
                  <a:pt x="141085" y="2687923"/>
                </a:lnTo>
                <a:lnTo>
                  <a:pt x="142723" y="2723147"/>
                </a:lnTo>
                <a:lnTo>
                  <a:pt x="280340" y="2718642"/>
                </a:lnTo>
                <a:cubicBezTo>
                  <a:pt x="277064" y="2730383"/>
                  <a:pt x="272490" y="2742328"/>
                  <a:pt x="266620" y="2754479"/>
                </a:cubicBezTo>
                <a:cubicBezTo>
                  <a:pt x="260749" y="2766630"/>
                  <a:pt x="253035" y="2779668"/>
                  <a:pt x="243479" y="2793593"/>
                </a:cubicBezTo>
                <a:lnTo>
                  <a:pt x="243479" y="2745674"/>
                </a:lnTo>
                <a:lnTo>
                  <a:pt x="211532" y="2745674"/>
                </a:lnTo>
                <a:lnTo>
                  <a:pt x="211532" y="2817759"/>
                </a:lnTo>
                <a:cubicBezTo>
                  <a:pt x="211532" y="2850798"/>
                  <a:pt x="207777" y="2879809"/>
                  <a:pt x="200268" y="2904793"/>
                </a:cubicBezTo>
                <a:cubicBezTo>
                  <a:pt x="192760" y="2929777"/>
                  <a:pt x="181087" y="2950871"/>
                  <a:pt x="165250" y="2968073"/>
                </a:cubicBezTo>
                <a:lnTo>
                  <a:pt x="187776" y="2995105"/>
                </a:lnTo>
                <a:cubicBezTo>
                  <a:pt x="206890" y="2974626"/>
                  <a:pt x="220952" y="2949300"/>
                  <a:pt x="229963" y="2919128"/>
                </a:cubicBezTo>
                <a:cubicBezTo>
                  <a:pt x="238973" y="2888957"/>
                  <a:pt x="243479" y="2854074"/>
                  <a:pt x="243479" y="2814482"/>
                </a:cubicBezTo>
                <a:lnTo>
                  <a:pt x="257814" y="2830455"/>
                </a:lnTo>
                <a:cubicBezTo>
                  <a:pt x="263002" y="2823629"/>
                  <a:pt x="268121" y="2816120"/>
                  <a:pt x="273173" y="2807929"/>
                </a:cubicBezTo>
                <a:cubicBezTo>
                  <a:pt x="278224" y="2799737"/>
                  <a:pt x="283276" y="2790795"/>
                  <a:pt x="288327" y="2781102"/>
                </a:cubicBezTo>
                <a:cubicBezTo>
                  <a:pt x="293378" y="2771409"/>
                  <a:pt x="298362" y="2760760"/>
                  <a:pt x="303277" y="2749155"/>
                </a:cubicBezTo>
                <a:cubicBezTo>
                  <a:pt x="308191" y="2737551"/>
                  <a:pt x="313379" y="2724649"/>
                  <a:pt x="318840" y="2710450"/>
                </a:cubicBezTo>
                <a:close/>
                <a:moveTo>
                  <a:pt x="190643" y="2152895"/>
                </a:moveTo>
                <a:cubicBezTo>
                  <a:pt x="185455" y="2197948"/>
                  <a:pt x="178834" y="2236038"/>
                  <a:pt x="170779" y="2267166"/>
                </a:cubicBezTo>
                <a:cubicBezTo>
                  <a:pt x="162724" y="2298294"/>
                  <a:pt x="152826" y="2323687"/>
                  <a:pt x="141085" y="2343347"/>
                </a:cubicBezTo>
                <a:lnTo>
                  <a:pt x="165250" y="2363826"/>
                </a:lnTo>
                <a:cubicBezTo>
                  <a:pt x="172622" y="2352085"/>
                  <a:pt x="178971" y="2339661"/>
                  <a:pt x="184295" y="2326555"/>
                </a:cubicBezTo>
                <a:cubicBezTo>
                  <a:pt x="189619" y="2313448"/>
                  <a:pt x="193920" y="2298704"/>
                  <a:pt x="197197" y="2282320"/>
                </a:cubicBezTo>
                <a:lnTo>
                  <a:pt x="250032" y="2282320"/>
                </a:lnTo>
                <a:cubicBezTo>
                  <a:pt x="246755" y="2329559"/>
                  <a:pt x="240065" y="2369628"/>
                  <a:pt x="229963" y="2402531"/>
                </a:cubicBezTo>
                <a:cubicBezTo>
                  <a:pt x="219860" y="2435433"/>
                  <a:pt x="205798" y="2461032"/>
                  <a:pt x="187776" y="2479326"/>
                </a:cubicBezTo>
                <a:lnTo>
                  <a:pt x="213170" y="2501443"/>
                </a:lnTo>
                <a:cubicBezTo>
                  <a:pt x="232284" y="2479053"/>
                  <a:pt x="247438" y="2449563"/>
                  <a:pt x="258633" y="2412975"/>
                </a:cubicBezTo>
                <a:cubicBezTo>
                  <a:pt x="269828" y="2376386"/>
                  <a:pt x="277064" y="2332835"/>
                  <a:pt x="280340" y="2282320"/>
                </a:cubicBezTo>
                <a:lnTo>
                  <a:pt x="326622" y="2282320"/>
                </a:lnTo>
                <a:lnTo>
                  <a:pt x="326622" y="2247097"/>
                </a:lnTo>
                <a:lnTo>
                  <a:pt x="206617" y="2247097"/>
                </a:lnTo>
                <a:cubicBezTo>
                  <a:pt x="210440" y="2228803"/>
                  <a:pt x="213580" y="2212351"/>
                  <a:pt x="216037" y="2197743"/>
                </a:cubicBezTo>
                <a:cubicBezTo>
                  <a:pt x="218495" y="2183135"/>
                  <a:pt x="220269" y="2171326"/>
                  <a:pt x="221362" y="2162315"/>
                </a:cubicBezTo>
                <a:close/>
                <a:moveTo>
                  <a:pt x="228734" y="1663843"/>
                </a:moveTo>
                <a:lnTo>
                  <a:pt x="201702" y="1669986"/>
                </a:lnTo>
                <a:lnTo>
                  <a:pt x="211122" y="1745348"/>
                </a:lnTo>
                <a:lnTo>
                  <a:pt x="155420" y="1756407"/>
                </a:lnTo>
                <a:lnTo>
                  <a:pt x="158287" y="1791631"/>
                </a:lnTo>
                <a:lnTo>
                  <a:pt x="214399" y="1778933"/>
                </a:lnTo>
                <a:lnTo>
                  <a:pt x="222590" y="1852657"/>
                </a:lnTo>
                <a:lnTo>
                  <a:pt x="141085" y="1868630"/>
                </a:lnTo>
                <a:lnTo>
                  <a:pt x="143952" y="1903854"/>
                </a:lnTo>
                <a:lnTo>
                  <a:pt x="224229" y="1886242"/>
                </a:lnTo>
                <a:lnTo>
                  <a:pt x="238564" y="2015668"/>
                </a:lnTo>
                <a:lnTo>
                  <a:pt x="270511" y="2007886"/>
                </a:lnTo>
                <a:lnTo>
                  <a:pt x="254537" y="1879689"/>
                </a:lnTo>
                <a:lnTo>
                  <a:pt x="329489" y="1863715"/>
                </a:lnTo>
                <a:lnTo>
                  <a:pt x="326622" y="1830131"/>
                </a:lnTo>
                <a:lnTo>
                  <a:pt x="251260" y="1847743"/>
                </a:lnTo>
                <a:lnTo>
                  <a:pt x="243479" y="1771152"/>
                </a:lnTo>
                <a:lnTo>
                  <a:pt x="300819" y="1758046"/>
                </a:lnTo>
                <a:lnTo>
                  <a:pt x="297542" y="1722822"/>
                </a:lnTo>
                <a:lnTo>
                  <a:pt x="238564" y="1737566"/>
                </a:lnTo>
                <a:close/>
                <a:moveTo>
                  <a:pt x="150915" y="1296436"/>
                </a:moveTo>
                <a:lnTo>
                  <a:pt x="150915" y="1326744"/>
                </a:lnTo>
                <a:lnTo>
                  <a:pt x="197197" y="1326744"/>
                </a:lnTo>
                <a:lnTo>
                  <a:pt x="197197" y="1453303"/>
                </a:lnTo>
                <a:lnTo>
                  <a:pt x="141085" y="1453303"/>
                </a:lnTo>
                <a:lnTo>
                  <a:pt x="141085" y="1483611"/>
                </a:lnTo>
                <a:lnTo>
                  <a:pt x="281979" y="1483611"/>
                </a:lnTo>
                <a:lnTo>
                  <a:pt x="281979" y="1453303"/>
                </a:lnTo>
                <a:lnTo>
                  <a:pt x="224229" y="1453303"/>
                </a:lnTo>
                <a:lnTo>
                  <a:pt x="224229" y="1326744"/>
                </a:lnTo>
                <a:lnTo>
                  <a:pt x="267644" y="1326744"/>
                </a:lnTo>
                <a:lnTo>
                  <a:pt x="267644" y="1296436"/>
                </a:lnTo>
                <a:close/>
                <a:moveTo>
                  <a:pt x="168117" y="736937"/>
                </a:moveTo>
                <a:lnTo>
                  <a:pt x="141085" y="756187"/>
                </a:lnTo>
                <a:cubicBezTo>
                  <a:pt x="148457" y="775301"/>
                  <a:pt x="154533" y="793390"/>
                  <a:pt x="159311" y="810456"/>
                </a:cubicBezTo>
                <a:cubicBezTo>
                  <a:pt x="164089" y="827522"/>
                  <a:pt x="167571" y="843017"/>
                  <a:pt x="169755" y="856943"/>
                </a:cubicBezTo>
                <a:lnTo>
                  <a:pt x="198425" y="837693"/>
                </a:lnTo>
                <a:cubicBezTo>
                  <a:pt x="197333" y="827044"/>
                  <a:pt x="194125" y="813186"/>
                  <a:pt x="188800" y="796121"/>
                </a:cubicBezTo>
                <a:cubicBezTo>
                  <a:pt x="183476" y="779055"/>
                  <a:pt x="176581" y="759327"/>
                  <a:pt x="168117" y="736937"/>
                </a:cubicBezTo>
                <a:close/>
                <a:moveTo>
                  <a:pt x="265596" y="732432"/>
                </a:moveTo>
                <a:cubicBezTo>
                  <a:pt x="262592" y="800967"/>
                  <a:pt x="253104" y="857967"/>
                  <a:pt x="237130" y="903429"/>
                </a:cubicBezTo>
                <a:cubicBezTo>
                  <a:pt x="221157" y="948892"/>
                  <a:pt x="198698" y="984047"/>
                  <a:pt x="169755" y="1008895"/>
                </a:cubicBezTo>
                <a:lnTo>
                  <a:pt x="189005" y="1039613"/>
                </a:lnTo>
                <a:cubicBezTo>
                  <a:pt x="205661" y="1027053"/>
                  <a:pt x="220474" y="1010465"/>
                  <a:pt x="233444" y="989850"/>
                </a:cubicBezTo>
                <a:cubicBezTo>
                  <a:pt x="246414" y="969234"/>
                  <a:pt x="257404" y="945820"/>
                  <a:pt x="266415" y="919608"/>
                </a:cubicBezTo>
                <a:cubicBezTo>
                  <a:pt x="275425" y="893395"/>
                  <a:pt x="282661" y="865066"/>
                  <a:pt x="288122" y="834621"/>
                </a:cubicBezTo>
                <a:cubicBezTo>
                  <a:pt x="293583" y="804176"/>
                  <a:pt x="297269" y="772707"/>
                  <a:pt x="299181" y="740214"/>
                </a:cubicBezTo>
                <a:close/>
                <a:moveTo>
                  <a:pt x="281569" y="240104"/>
                </a:moveTo>
                <a:lnTo>
                  <a:pt x="141085" y="245018"/>
                </a:lnTo>
                <a:lnTo>
                  <a:pt x="141085" y="280242"/>
                </a:lnTo>
                <a:lnTo>
                  <a:pt x="263957" y="280242"/>
                </a:lnTo>
                <a:cubicBezTo>
                  <a:pt x="264503" y="282973"/>
                  <a:pt x="264776" y="285703"/>
                  <a:pt x="264776" y="288434"/>
                </a:cubicBezTo>
                <a:cubicBezTo>
                  <a:pt x="264776" y="290891"/>
                  <a:pt x="264776" y="293348"/>
                  <a:pt x="264776" y="295806"/>
                </a:cubicBezTo>
                <a:cubicBezTo>
                  <a:pt x="264776" y="301813"/>
                  <a:pt x="264503" y="307820"/>
                  <a:pt x="263957" y="313827"/>
                </a:cubicBezTo>
                <a:cubicBezTo>
                  <a:pt x="263411" y="319834"/>
                  <a:pt x="262456" y="326661"/>
                  <a:pt x="261090" y="334306"/>
                </a:cubicBezTo>
                <a:lnTo>
                  <a:pt x="148867" y="334306"/>
                </a:lnTo>
                <a:lnTo>
                  <a:pt x="148867" y="369529"/>
                </a:lnTo>
                <a:lnTo>
                  <a:pt x="256175" y="369529"/>
                </a:lnTo>
                <a:cubicBezTo>
                  <a:pt x="251807" y="406118"/>
                  <a:pt x="241704" y="436836"/>
                  <a:pt x="225867" y="461684"/>
                </a:cubicBezTo>
                <a:cubicBezTo>
                  <a:pt x="210030" y="486531"/>
                  <a:pt x="188186" y="505508"/>
                  <a:pt x="160335" y="518615"/>
                </a:cubicBezTo>
                <a:lnTo>
                  <a:pt x="177947" y="548923"/>
                </a:lnTo>
                <a:cubicBezTo>
                  <a:pt x="218358" y="530629"/>
                  <a:pt x="248530" y="497863"/>
                  <a:pt x="268463" y="450625"/>
                </a:cubicBezTo>
                <a:cubicBezTo>
                  <a:pt x="288395" y="403388"/>
                  <a:pt x="298635" y="340177"/>
                  <a:pt x="299181" y="260992"/>
                </a:cubicBezTo>
                <a:close/>
                <a:moveTo>
                  <a:pt x="0" y="0"/>
                </a:moveTo>
                <a:lnTo>
                  <a:pt x="493554" y="0"/>
                </a:lnTo>
                <a:lnTo>
                  <a:pt x="493554" y="7554686"/>
                </a:lnTo>
                <a:lnTo>
                  <a:pt x="0" y="7554686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/>
          </a:p>
        </p:txBody>
      </p:sp>
      <p:sp>
        <p:nvSpPr>
          <p:cNvPr id="30" name="green 5">
            <a:extLst>
              <a:ext uri="{FF2B5EF4-FFF2-40B4-BE49-F238E27FC236}">
                <a16:creationId xmlns:a16="http://schemas.microsoft.com/office/drawing/2014/main" id="{2FDCE09C-71FA-CC4C-E09D-40476C61545C}"/>
              </a:ext>
            </a:extLst>
          </p:cNvPr>
          <p:cNvSpPr/>
          <p:nvPr/>
        </p:nvSpPr>
        <p:spPr>
          <a:xfrm>
            <a:off x="2074012" y="6923999"/>
            <a:ext cx="332836" cy="6858000"/>
          </a:xfrm>
          <a:prstGeom prst="rect">
            <a:avLst/>
          </a:prstGeom>
          <a:gradFill>
            <a:gsLst>
              <a:gs pos="0">
                <a:srgbClr val="00E500">
                  <a:alpha val="0"/>
                </a:srgbClr>
              </a:gs>
              <a:gs pos="80000">
                <a:srgbClr val="00E500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matrix 5">
            <a:extLst>
              <a:ext uri="{FF2B5EF4-FFF2-40B4-BE49-F238E27FC236}">
                <a16:creationId xmlns:a16="http://schemas.microsoft.com/office/drawing/2014/main" id="{C9FB5CD2-7966-A468-BEF6-03F742380A70}"/>
              </a:ext>
            </a:extLst>
          </p:cNvPr>
          <p:cNvSpPr/>
          <p:nvPr/>
        </p:nvSpPr>
        <p:spPr>
          <a:xfrm>
            <a:off x="2058654" y="-65999"/>
            <a:ext cx="408562" cy="6986528"/>
          </a:xfrm>
          <a:custGeom>
            <a:avLst/>
            <a:gdLst/>
            <a:ahLst/>
            <a:cxnLst/>
            <a:rect l="l" t="t" r="r" b="b"/>
            <a:pathLst>
              <a:path w="408562" h="6986528">
                <a:moveTo>
                  <a:pt x="129510" y="6530064"/>
                </a:moveTo>
                <a:lnTo>
                  <a:pt x="129510" y="6781133"/>
                </a:lnTo>
                <a:cubicBezTo>
                  <a:pt x="129510" y="6796151"/>
                  <a:pt x="132855" y="6807142"/>
                  <a:pt x="139544" y="6814104"/>
                </a:cubicBezTo>
                <a:cubicBezTo>
                  <a:pt x="146234" y="6821067"/>
                  <a:pt x="156132" y="6824548"/>
                  <a:pt x="169239" y="6824548"/>
                </a:cubicBezTo>
                <a:lnTo>
                  <a:pt x="260574" y="6824548"/>
                </a:lnTo>
                <a:lnTo>
                  <a:pt x="265489" y="6789325"/>
                </a:lnTo>
                <a:lnTo>
                  <a:pt x="177430" y="6789325"/>
                </a:lnTo>
                <a:cubicBezTo>
                  <a:pt x="171969" y="6789325"/>
                  <a:pt x="167942" y="6787960"/>
                  <a:pt x="165348" y="6785229"/>
                </a:cubicBezTo>
                <a:cubicBezTo>
                  <a:pt x="162754" y="6782498"/>
                  <a:pt x="161457" y="6777994"/>
                  <a:pt x="161457" y="6771713"/>
                </a:cubicBezTo>
                <a:lnTo>
                  <a:pt x="161457" y="6657851"/>
                </a:lnTo>
                <a:cubicBezTo>
                  <a:pt x="179478" y="6654848"/>
                  <a:pt x="197294" y="6650411"/>
                  <a:pt x="214906" y="6644540"/>
                </a:cubicBezTo>
                <a:cubicBezTo>
                  <a:pt x="232518" y="6638669"/>
                  <a:pt x="249925" y="6631912"/>
                  <a:pt x="267127" y="6624266"/>
                </a:cubicBezTo>
                <a:lnTo>
                  <a:pt x="260574" y="6586176"/>
                </a:lnTo>
                <a:cubicBezTo>
                  <a:pt x="230811" y="6605290"/>
                  <a:pt x="197772" y="6617986"/>
                  <a:pt x="161457" y="6624266"/>
                </a:cubicBezTo>
                <a:lnTo>
                  <a:pt x="161457" y="6530064"/>
                </a:lnTo>
                <a:close/>
                <a:moveTo>
                  <a:pt x="234771" y="6026677"/>
                </a:moveTo>
                <a:cubicBezTo>
                  <a:pt x="232859" y="6052344"/>
                  <a:pt x="229992" y="6075280"/>
                  <a:pt x="226170" y="6095486"/>
                </a:cubicBezTo>
                <a:cubicBezTo>
                  <a:pt x="222347" y="6115691"/>
                  <a:pt x="218388" y="6133303"/>
                  <a:pt x="214292" y="6148321"/>
                </a:cubicBezTo>
                <a:cubicBezTo>
                  <a:pt x="208831" y="6141768"/>
                  <a:pt x="203165" y="6135283"/>
                  <a:pt x="197294" y="6128866"/>
                </a:cubicBezTo>
                <a:cubicBezTo>
                  <a:pt x="191424" y="6122450"/>
                  <a:pt x="185349" y="6116101"/>
                  <a:pt x="179068" y="6109821"/>
                </a:cubicBezTo>
                <a:lnTo>
                  <a:pt x="161457" y="6141768"/>
                </a:lnTo>
                <a:cubicBezTo>
                  <a:pt x="163914" y="6144225"/>
                  <a:pt x="166235" y="6146751"/>
                  <a:pt x="168419" y="6149345"/>
                </a:cubicBezTo>
                <a:cubicBezTo>
                  <a:pt x="170604" y="6151939"/>
                  <a:pt x="173198" y="6154943"/>
                  <a:pt x="176201" y="6158356"/>
                </a:cubicBezTo>
                <a:cubicBezTo>
                  <a:pt x="179205" y="6161769"/>
                  <a:pt x="182686" y="6165728"/>
                  <a:pt x="186646" y="6170234"/>
                </a:cubicBezTo>
                <a:cubicBezTo>
                  <a:pt x="190605" y="6174738"/>
                  <a:pt x="195451" y="6180268"/>
                  <a:pt x="201185" y="6186821"/>
                </a:cubicBezTo>
                <a:cubicBezTo>
                  <a:pt x="193813" y="6211396"/>
                  <a:pt x="184325" y="6234332"/>
                  <a:pt x="172720" y="6255629"/>
                </a:cubicBezTo>
                <a:cubicBezTo>
                  <a:pt x="161115" y="6276928"/>
                  <a:pt x="146712" y="6296587"/>
                  <a:pt x="129510" y="6314608"/>
                </a:cubicBezTo>
                <a:lnTo>
                  <a:pt x="149989" y="6343279"/>
                </a:lnTo>
                <a:cubicBezTo>
                  <a:pt x="167191" y="6325257"/>
                  <a:pt x="181935" y="6305666"/>
                  <a:pt x="194223" y="6284505"/>
                </a:cubicBezTo>
                <a:cubicBezTo>
                  <a:pt x="206510" y="6263344"/>
                  <a:pt x="216886" y="6240339"/>
                  <a:pt x="225350" y="6215491"/>
                </a:cubicBezTo>
                <a:lnTo>
                  <a:pt x="257297" y="6261773"/>
                </a:lnTo>
                <a:lnTo>
                  <a:pt x="273271" y="6224912"/>
                </a:lnTo>
                <a:cubicBezTo>
                  <a:pt x="268083" y="6216447"/>
                  <a:pt x="262553" y="6208187"/>
                  <a:pt x="256683" y="6200132"/>
                </a:cubicBezTo>
                <a:cubicBezTo>
                  <a:pt x="250812" y="6192078"/>
                  <a:pt x="244600" y="6184363"/>
                  <a:pt x="238047" y="6176991"/>
                </a:cubicBezTo>
                <a:cubicBezTo>
                  <a:pt x="243508" y="6158970"/>
                  <a:pt x="248764" y="6138901"/>
                  <a:pt x="253816" y="6116784"/>
                </a:cubicBezTo>
                <a:cubicBezTo>
                  <a:pt x="258867" y="6094667"/>
                  <a:pt x="263714" y="6068864"/>
                  <a:pt x="268356" y="6039374"/>
                </a:cubicBezTo>
                <a:close/>
                <a:moveTo>
                  <a:pt x="183574" y="5520014"/>
                </a:moveTo>
                <a:cubicBezTo>
                  <a:pt x="179478" y="5555511"/>
                  <a:pt x="172925" y="5588686"/>
                  <a:pt x="163914" y="5619541"/>
                </a:cubicBezTo>
                <a:cubicBezTo>
                  <a:pt x="154903" y="5650395"/>
                  <a:pt x="143435" y="5679066"/>
                  <a:pt x="129510" y="5705551"/>
                </a:cubicBezTo>
                <a:lnTo>
                  <a:pt x="153265" y="5724801"/>
                </a:lnTo>
                <a:cubicBezTo>
                  <a:pt x="172379" y="5684663"/>
                  <a:pt x="185212" y="5650532"/>
                  <a:pt x="191765" y="5622408"/>
                </a:cubicBezTo>
                <a:lnTo>
                  <a:pt x="242962" y="5622408"/>
                </a:lnTo>
                <a:cubicBezTo>
                  <a:pt x="242962" y="5638791"/>
                  <a:pt x="241870" y="5654013"/>
                  <a:pt x="239685" y="5668075"/>
                </a:cubicBezTo>
                <a:cubicBezTo>
                  <a:pt x="237501" y="5682137"/>
                  <a:pt x="234361" y="5695722"/>
                  <a:pt x="230265" y="5708828"/>
                </a:cubicBezTo>
                <a:cubicBezTo>
                  <a:pt x="224804" y="5702548"/>
                  <a:pt x="219412" y="5696200"/>
                  <a:pt x="214087" y="5689783"/>
                </a:cubicBezTo>
                <a:cubicBezTo>
                  <a:pt x="208763" y="5683366"/>
                  <a:pt x="202960" y="5676881"/>
                  <a:pt x="196680" y="5670328"/>
                </a:cubicBezTo>
                <a:lnTo>
                  <a:pt x="182345" y="5701046"/>
                </a:lnTo>
                <a:cubicBezTo>
                  <a:pt x="187533" y="5706234"/>
                  <a:pt x="193335" y="5712582"/>
                  <a:pt x="199752" y="5720091"/>
                </a:cubicBezTo>
                <a:cubicBezTo>
                  <a:pt x="206169" y="5727600"/>
                  <a:pt x="212517" y="5736133"/>
                  <a:pt x="218797" y="5745690"/>
                </a:cubicBezTo>
                <a:cubicBezTo>
                  <a:pt x="212517" y="5766988"/>
                  <a:pt x="203779" y="5786716"/>
                  <a:pt x="192584" y="5804873"/>
                </a:cubicBezTo>
                <a:cubicBezTo>
                  <a:pt x="181389" y="5823031"/>
                  <a:pt x="167191" y="5840029"/>
                  <a:pt x="149989" y="5855865"/>
                </a:cubicBezTo>
                <a:lnTo>
                  <a:pt x="172515" y="5881669"/>
                </a:lnTo>
                <a:cubicBezTo>
                  <a:pt x="188898" y="5864467"/>
                  <a:pt x="202892" y="5846855"/>
                  <a:pt x="214497" y="5828833"/>
                </a:cubicBezTo>
                <a:cubicBezTo>
                  <a:pt x="226101" y="5810812"/>
                  <a:pt x="235044" y="5792654"/>
                  <a:pt x="241324" y="5774360"/>
                </a:cubicBezTo>
                <a:lnTo>
                  <a:pt x="254021" y="5795248"/>
                </a:lnTo>
                <a:lnTo>
                  <a:pt x="269994" y="5763301"/>
                </a:lnTo>
                <a:lnTo>
                  <a:pt x="254021" y="5737498"/>
                </a:lnTo>
                <a:cubicBezTo>
                  <a:pt x="259482" y="5721661"/>
                  <a:pt x="264192" y="5703026"/>
                  <a:pt x="268151" y="5681591"/>
                </a:cubicBezTo>
                <a:cubicBezTo>
                  <a:pt x="272110" y="5660157"/>
                  <a:pt x="276001" y="5634559"/>
                  <a:pt x="279824" y="5604796"/>
                </a:cubicBezTo>
                <a:lnTo>
                  <a:pt x="263850" y="5583908"/>
                </a:lnTo>
                <a:lnTo>
                  <a:pt x="199957" y="5587184"/>
                </a:lnTo>
                <a:cubicBezTo>
                  <a:pt x="202960" y="5577627"/>
                  <a:pt x="205349" y="5568480"/>
                  <a:pt x="207124" y="5559743"/>
                </a:cubicBezTo>
                <a:cubicBezTo>
                  <a:pt x="208899" y="5551005"/>
                  <a:pt x="210742" y="5541449"/>
                  <a:pt x="212654" y="5531073"/>
                </a:cubicBezTo>
                <a:close/>
                <a:moveTo>
                  <a:pt x="203024" y="5040792"/>
                </a:moveTo>
                <a:lnTo>
                  <a:pt x="203024" y="5127212"/>
                </a:lnTo>
                <a:lnTo>
                  <a:pt x="116603" y="5127212"/>
                </a:lnTo>
                <a:lnTo>
                  <a:pt x="116603" y="5162436"/>
                </a:lnTo>
                <a:lnTo>
                  <a:pt x="193604" y="5162436"/>
                </a:lnTo>
                <a:cubicBezTo>
                  <a:pt x="178313" y="5226603"/>
                  <a:pt x="150598" y="5279848"/>
                  <a:pt x="110460" y="5322170"/>
                </a:cubicBezTo>
                <a:lnTo>
                  <a:pt x="130939" y="5349612"/>
                </a:lnTo>
                <a:cubicBezTo>
                  <a:pt x="147322" y="5333229"/>
                  <a:pt x="161315" y="5314729"/>
                  <a:pt x="172920" y="5294114"/>
                </a:cubicBezTo>
                <a:cubicBezTo>
                  <a:pt x="184525" y="5273499"/>
                  <a:pt x="194559" y="5250358"/>
                  <a:pt x="203024" y="5224691"/>
                </a:cubicBezTo>
                <a:lnTo>
                  <a:pt x="203024" y="5344697"/>
                </a:lnTo>
                <a:cubicBezTo>
                  <a:pt x="203024" y="5349066"/>
                  <a:pt x="202273" y="5352001"/>
                  <a:pt x="200771" y="5353503"/>
                </a:cubicBezTo>
                <a:cubicBezTo>
                  <a:pt x="199269" y="5355004"/>
                  <a:pt x="196880" y="5355755"/>
                  <a:pt x="193604" y="5355755"/>
                </a:cubicBezTo>
                <a:lnTo>
                  <a:pt x="174354" y="5355755"/>
                </a:lnTo>
                <a:lnTo>
                  <a:pt x="179268" y="5390979"/>
                </a:lnTo>
                <a:lnTo>
                  <a:pt x="201385" y="5390979"/>
                </a:lnTo>
                <a:cubicBezTo>
                  <a:pt x="213127" y="5390979"/>
                  <a:pt x="221659" y="5388317"/>
                  <a:pt x="226984" y="5382992"/>
                </a:cubicBezTo>
                <a:cubicBezTo>
                  <a:pt x="232308" y="5377667"/>
                  <a:pt x="234971" y="5369135"/>
                  <a:pt x="234971" y="5357394"/>
                </a:cubicBezTo>
                <a:lnTo>
                  <a:pt x="234971" y="5162436"/>
                </a:lnTo>
                <a:lnTo>
                  <a:pt x="299274" y="5162436"/>
                </a:lnTo>
                <a:lnTo>
                  <a:pt x="299274" y="5127212"/>
                </a:lnTo>
                <a:lnTo>
                  <a:pt x="234971" y="5127212"/>
                </a:lnTo>
                <a:lnTo>
                  <a:pt x="234971" y="5040792"/>
                </a:lnTo>
                <a:close/>
                <a:moveTo>
                  <a:pt x="135958" y="4606109"/>
                </a:moveTo>
                <a:lnTo>
                  <a:pt x="135958" y="4641333"/>
                </a:lnTo>
                <a:lnTo>
                  <a:pt x="192070" y="4641333"/>
                </a:lnTo>
                <a:lnTo>
                  <a:pt x="192070" y="4798200"/>
                </a:lnTo>
                <a:lnTo>
                  <a:pt x="119985" y="4798200"/>
                </a:lnTo>
                <a:lnTo>
                  <a:pt x="119985" y="4833424"/>
                </a:lnTo>
                <a:lnTo>
                  <a:pt x="292825" y="4833424"/>
                </a:lnTo>
                <a:lnTo>
                  <a:pt x="292825" y="4798200"/>
                </a:lnTo>
                <a:lnTo>
                  <a:pt x="224017" y="4798200"/>
                </a:lnTo>
                <a:lnTo>
                  <a:pt x="224017" y="4641333"/>
                </a:lnTo>
                <a:lnTo>
                  <a:pt x="280129" y="4641333"/>
                </a:lnTo>
                <a:lnTo>
                  <a:pt x="280129" y="4606109"/>
                </a:lnTo>
                <a:close/>
                <a:moveTo>
                  <a:pt x="152036" y="4173169"/>
                </a:moveTo>
                <a:lnTo>
                  <a:pt x="129510" y="4187504"/>
                </a:lnTo>
                <a:lnTo>
                  <a:pt x="152036" y="4266143"/>
                </a:lnTo>
                <a:lnTo>
                  <a:pt x="174563" y="4253037"/>
                </a:lnTo>
                <a:close/>
                <a:moveTo>
                  <a:pt x="243372" y="4157196"/>
                </a:moveTo>
                <a:cubicBezTo>
                  <a:pt x="243372" y="4215083"/>
                  <a:pt x="236750" y="4262867"/>
                  <a:pt x="223507" y="4300547"/>
                </a:cubicBezTo>
                <a:cubicBezTo>
                  <a:pt x="210264" y="4338228"/>
                  <a:pt x="189717" y="4365670"/>
                  <a:pt x="161866" y="4382872"/>
                </a:cubicBezTo>
                <a:lnTo>
                  <a:pt x="180707" y="4408265"/>
                </a:lnTo>
                <a:cubicBezTo>
                  <a:pt x="196544" y="4397616"/>
                  <a:pt x="210196" y="4383759"/>
                  <a:pt x="221664" y="4366694"/>
                </a:cubicBezTo>
                <a:cubicBezTo>
                  <a:pt x="233132" y="4349628"/>
                  <a:pt x="242552" y="4330241"/>
                  <a:pt x="249925" y="4308534"/>
                </a:cubicBezTo>
                <a:cubicBezTo>
                  <a:pt x="257297" y="4286826"/>
                  <a:pt x="262758" y="4263549"/>
                  <a:pt x="266308" y="4238701"/>
                </a:cubicBezTo>
                <a:cubicBezTo>
                  <a:pt x="269858" y="4213854"/>
                  <a:pt x="271769" y="4188324"/>
                  <a:pt x="272042" y="4162111"/>
                </a:cubicBezTo>
                <a:close/>
                <a:moveTo>
                  <a:pt x="193813" y="4153919"/>
                </a:moveTo>
                <a:lnTo>
                  <a:pt x="172925" y="4166616"/>
                </a:lnTo>
                <a:lnTo>
                  <a:pt x="195451" y="4243616"/>
                </a:lnTo>
                <a:lnTo>
                  <a:pt x="215930" y="4229281"/>
                </a:lnTo>
                <a:close/>
                <a:moveTo>
                  <a:pt x="183879" y="3642751"/>
                </a:moveTo>
                <a:lnTo>
                  <a:pt x="156847" y="3652171"/>
                </a:lnTo>
                <a:lnTo>
                  <a:pt x="172820" y="3732038"/>
                </a:lnTo>
                <a:lnTo>
                  <a:pt x="119985" y="3756203"/>
                </a:lnTo>
                <a:lnTo>
                  <a:pt x="129405" y="3786511"/>
                </a:lnTo>
                <a:lnTo>
                  <a:pt x="177735" y="3761118"/>
                </a:lnTo>
                <a:lnTo>
                  <a:pt x="206405" y="3927405"/>
                </a:lnTo>
                <a:lnTo>
                  <a:pt x="233437" y="3916347"/>
                </a:lnTo>
                <a:lnTo>
                  <a:pt x="201490" y="3748421"/>
                </a:lnTo>
                <a:lnTo>
                  <a:pt x="248182" y="3724256"/>
                </a:lnTo>
                <a:lnTo>
                  <a:pt x="225655" y="3796341"/>
                </a:lnTo>
                <a:lnTo>
                  <a:pt x="246543" y="3813953"/>
                </a:lnTo>
                <a:lnTo>
                  <a:pt x="281767" y="3706644"/>
                </a:lnTo>
                <a:lnTo>
                  <a:pt x="268661" y="3685756"/>
                </a:lnTo>
                <a:lnTo>
                  <a:pt x="196985" y="3720979"/>
                </a:lnTo>
                <a:close/>
                <a:moveTo>
                  <a:pt x="138825" y="3214316"/>
                </a:moveTo>
                <a:lnTo>
                  <a:pt x="138825" y="3245035"/>
                </a:lnTo>
                <a:lnTo>
                  <a:pt x="203129" y="3245035"/>
                </a:lnTo>
                <a:lnTo>
                  <a:pt x="203129" y="3365040"/>
                </a:lnTo>
                <a:lnTo>
                  <a:pt x="119985" y="3365040"/>
                </a:lnTo>
                <a:lnTo>
                  <a:pt x="119985" y="3395348"/>
                </a:lnTo>
                <a:lnTo>
                  <a:pt x="276442" y="3395348"/>
                </a:lnTo>
                <a:lnTo>
                  <a:pt x="276442" y="3365040"/>
                </a:lnTo>
                <a:lnTo>
                  <a:pt x="230160" y="3365040"/>
                </a:lnTo>
                <a:lnTo>
                  <a:pt x="230160" y="3214316"/>
                </a:lnTo>
                <a:close/>
                <a:moveTo>
                  <a:pt x="196575" y="2664647"/>
                </a:moveTo>
                <a:lnTo>
                  <a:pt x="196575" y="2736733"/>
                </a:lnTo>
                <a:lnTo>
                  <a:pt x="122852" y="2736733"/>
                </a:lnTo>
                <a:lnTo>
                  <a:pt x="122852" y="2767041"/>
                </a:lnTo>
                <a:lnTo>
                  <a:pt x="188793" y="2767041"/>
                </a:lnTo>
                <a:cubicBezTo>
                  <a:pt x="181148" y="2792708"/>
                  <a:pt x="171728" y="2816736"/>
                  <a:pt x="160533" y="2839127"/>
                </a:cubicBezTo>
                <a:cubicBezTo>
                  <a:pt x="149338" y="2861517"/>
                  <a:pt x="135822" y="2882268"/>
                  <a:pt x="119985" y="2901382"/>
                </a:cubicBezTo>
                <a:lnTo>
                  <a:pt x="139235" y="2923909"/>
                </a:lnTo>
                <a:cubicBezTo>
                  <a:pt x="151795" y="2907526"/>
                  <a:pt x="162922" y="2890665"/>
                  <a:pt x="172615" y="2873326"/>
                </a:cubicBezTo>
                <a:cubicBezTo>
                  <a:pt x="182308" y="2855987"/>
                  <a:pt x="190295" y="2837078"/>
                  <a:pt x="196575" y="2816600"/>
                </a:cubicBezTo>
                <a:lnTo>
                  <a:pt x="196575" y="2914079"/>
                </a:lnTo>
                <a:cubicBezTo>
                  <a:pt x="196575" y="2917355"/>
                  <a:pt x="196029" y="2919813"/>
                  <a:pt x="194937" y="2921451"/>
                </a:cubicBezTo>
                <a:cubicBezTo>
                  <a:pt x="193845" y="2923089"/>
                  <a:pt x="191797" y="2923909"/>
                  <a:pt x="188793" y="2923909"/>
                </a:cubicBezTo>
                <a:lnTo>
                  <a:pt x="172820" y="2923909"/>
                </a:lnTo>
                <a:lnTo>
                  <a:pt x="177325" y="2954217"/>
                </a:lnTo>
                <a:lnTo>
                  <a:pt x="191660" y="2954217"/>
                </a:lnTo>
                <a:cubicBezTo>
                  <a:pt x="213231" y="2954217"/>
                  <a:pt x="224017" y="2943568"/>
                  <a:pt x="224017" y="2922270"/>
                </a:cubicBezTo>
                <a:lnTo>
                  <a:pt x="224017" y="2767041"/>
                </a:lnTo>
                <a:lnTo>
                  <a:pt x="278081" y="2767041"/>
                </a:lnTo>
                <a:lnTo>
                  <a:pt x="278081" y="2736733"/>
                </a:lnTo>
                <a:lnTo>
                  <a:pt x="224017" y="2736733"/>
                </a:lnTo>
                <a:lnTo>
                  <a:pt x="224017" y="2664647"/>
                </a:lnTo>
                <a:close/>
                <a:moveTo>
                  <a:pt x="259755" y="2201294"/>
                </a:moveTo>
                <a:lnTo>
                  <a:pt x="129510" y="2206209"/>
                </a:lnTo>
                <a:lnTo>
                  <a:pt x="129510" y="2236518"/>
                </a:lnTo>
                <a:lnTo>
                  <a:pt x="243372" y="2236518"/>
                </a:lnTo>
                <a:cubicBezTo>
                  <a:pt x="238730" y="2260000"/>
                  <a:pt x="229173" y="2279250"/>
                  <a:pt x="214701" y="2294268"/>
                </a:cubicBezTo>
                <a:lnTo>
                  <a:pt x="214701" y="2260683"/>
                </a:lnTo>
                <a:lnTo>
                  <a:pt x="187260" y="2259045"/>
                </a:lnTo>
                <a:lnTo>
                  <a:pt x="187260" y="2345465"/>
                </a:lnTo>
                <a:cubicBezTo>
                  <a:pt x="187260" y="2381234"/>
                  <a:pt x="175519" y="2412089"/>
                  <a:pt x="152036" y="2438029"/>
                </a:cubicBezTo>
                <a:lnTo>
                  <a:pt x="172925" y="2458917"/>
                </a:lnTo>
                <a:cubicBezTo>
                  <a:pt x="200776" y="2431066"/>
                  <a:pt x="214701" y="2393249"/>
                  <a:pt x="214701" y="2345465"/>
                </a:cubicBezTo>
                <a:lnTo>
                  <a:pt x="214701" y="2310241"/>
                </a:lnTo>
                <a:lnTo>
                  <a:pt x="227398" y="2326215"/>
                </a:lnTo>
                <a:cubicBezTo>
                  <a:pt x="238047" y="2314474"/>
                  <a:pt x="247331" y="2300958"/>
                  <a:pt x="255249" y="2285667"/>
                </a:cubicBezTo>
                <a:cubicBezTo>
                  <a:pt x="263168" y="2270376"/>
                  <a:pt x="270950" y="2252355"/>
                  <a:pt x="278595" y="2231603"/>
                </a:cubicBezTo>
                <a:close/>
                <a:moveTo>
                  <a:pt x="225550" y="1627461"/>
                </a:moveTo>
                <a:lnTo>
                  <a:pt x="225550" y="1728217"/>
                </a:lnTo>
                <a:lnTo>
                  <a:pt x="180497" y="1728217"/>
                </a:lnTo>
                <a:lnTo>
                  <a:pt x="180497" y="1640568"/>
                </a:lnTo>
                <a:lnTo>
                  <a:pt x="148550" y="1640568"/>
                </a:lnTo>
                <a:lnTo>
                  <a:pt x="148550" y="1728217"/>
                </a:lnTo>
                <a:lnTo>
                  <a:pt x="110460" y="1728217"/>
                </a:lnTo>
                <a:lnTo>
                  <a:pt x="110460" y="1763440"/>
                </a:lnTo>
                <a:lnTo>
                  <a:pt x="148550" y="1763440"/>
                </a:lnTo>
                <a:lnTo>
                  <a:pt x="148550" y="1848222"/>
                </a:lnTo>
                <a:lnTo>
                  <a:pt x="180497" y="1848222"/>
                </a:lnTo>
                <a:lnTo>
                  <a:pt x="180497" y="1763440"/>
                </a:lnTo>
                <a:lnTo>
                  <a:pt x="225550" y="1763440"/>
                </a:lnTo>
                <a:lnTo>
                  <a:pt x="225550" y="1787605"/>
                </a:lnTo>
                <a:cubicBezTo>
                  <a:pt x="225550" y="1820644"/>
                  <a:pt x="220772" y="1849997"/>
                  <a:pt x="211215" y="1875664"/>
                </a:cubicBezTo>
                <a:cubicBezTo>
                  <a:pt x="201659" y="1901331"/>
                  <a:pt x="186641" y="1923175"/>
                  <a:pt x="166162" y="1941196"/>
                </a:cubicBezTo>
                <a:lnTo>
                  <a:pt x="188689" y="1969866"/>
                </a:lnTo>
                <a:cubicBezTo>
                  <a:pt x="212444" y="1948568"/>
                  <a:pt x="229851" y="1922833"/>
                  <a:pt x="240909" y="1892661"/>
                </a:cubicBezTo>
                <a:cubicBezTo>
                  <a:pt x="251968" y="1862489"/>
                  <a:pt x="257497" y="1826924"/>
                  <a:pt x="257497" y="1785967"/>
                </a:cubicBezTo>
                <a:lnTo>
                  <a:pt x="257497" y="1763440"/>
                </a:lnTo>
                <a:lnTo>
                  <a:pt x="300503" y="1763440"/>
                </a:lnTo>
                <a:lnTo>
                  <a:pt x="300503" y="1728217"/>
                </a:lnTo>
                <a:lnTo>
                  <a:pt x="257497" y="1728217"/>
                </a:lnTo>
                <a:lnTo>
                  <a:pt x="257497" y="1627461"/>
                </a:lnTo>
                <a:close/>
                <a:moveTo>
                  <a:pt x="178964" y="1132266"/>
                </a:moveTo>
                <a:cubicBezTo>
                  <a:pt x="174868" y="1171039"/>
                  <a:pt x="168110" y="1205785"/>
                  <a:pt x="158690" y="1236503"/>
                </a:cubicBezTo>
                <a:cubicBezTo>
                  <a:pt x="149269" y="1267221"/>
                  <a:pt x="136368" y="1293775"/>
                  <a:pt x="119985" y="1316165"/>
                </a:cubicBezTo>
                <a:lnTo>
                  <a:pt x="144150" y="1338692"/>
                </a:lnTo>
                <a:cubicBezTo>
                  <a:pt x="165175" y="1306472"/>
                  <a:pt x="180056" y="1272340"/>
                  <a:pt x="188793" y="1236298"/>
                </a:cubicBezTo>
                <a:lnTo>
                  <a:pt x="244905" y="1236298"/>
                </a:lnTo>
                <a:cubicBezTo>
                  <a:pt x="238352" y="1334323"/>
                  <a:pt x="207361" y="1410095"/>
                  <a:pt x="151932" y="1463613"/>
                </a:cubicBezTo>
                <a:lnTo>
                  <a:pt x="171182" y="1492283"/>
                </a:lnTo>
                <a:cubicBezTo>
                  <a:pt x="202036" y="1463339"/>
                  <a:pt x="226679" y="1426819"/>
                  <a:pt x="245110" y="1382721"/>
                </a:cubicBezTo>
                <a:cubicBezTo>
                  <a:pt x="263541" y="1338623"/>
                  <a:pt x="275623" y="1285584"/>
                  <a:pt x="281357" y="1223601"/>
                </a:cubicBezTo>
                <a:lnTo>
                  <a:pt x="262517" y="1196160"/>
                </a:lnTo>
                <a:lnTo>
                  <a:pt x="196575" y="1201075"/>
                </a:lnTo>
                <a:cubicBezTo>
                  <a:pt x="200398" y="1188787"/>
                  <a:pt x="203265" y="1177729"/>
                  <a:pt x="205176" y="1167899"/>
                </a:cubicBezTo>
                <a:cubicBezTo>
                  <a:pt x="207088" y="1158069"/>
                  <a:pt x="209136" y="1149878"/>
                  <a:pt x="211320" y="1143325"/>
                </a:cubicBezTo>
                <a:close/>
                <a:moveTo>
                  <a:pt x="264050" y="683353"/>
                </a:moveTo>
                <a:lnTo>
                  <a:pt x="110460" y="691135"/>
                </a:lnTo>
                <a:lnTo>
                  <a:pt x="112098" y="726358"/>
                </a:lnTo>
                <a:lnTo>
                  <a:pt x="249715" y="721853"/>
                </a:lnTo>
                <a:cubicBezTo>
                  <a:pt x="246439" y="733594"/>
                  <a:pt x="241865" y="745540"/>
                  <a:pt x="235995" y="757691"/>
                </a:cubicBezTo>
                <a:cubicBezTo>
                  <a:pt x="230124" y="769841"/>
                  <a:pt x="222410" y="782880"/>
                  <a:pt x="212854" y="796805"/>
                </a:cubicBezTo>
                <a:lnTo>
                  <a:pt x="212854" y="748885"/>
                </a:lnTo>
                <a:lnTo>
                  <a:pt x="180907" y="748885"/>
                </a:lnTo>
                <a:lnTo>
                  <a:pt x="180907" y="820970"/>
                </a:lnTo>
                <a:cubicBezTo>
                  <a:pt x="180907" y="854009"/>
                  <a:pt x="177152" y="883021"/>
                  <a:pt x="169643" y="908005"/>
                </a:cubicBezTo>
                <a:cubicBezTo>
                  <a:pt x="162135" y="932989"/>
                  <a:pt x="150462" y="954082"/>
                  <a:pt x="134625" y="971284"/>
                </a:cubicBezTo>
                <a:lnTo>
                  <a:pt x="157151" y="998316"/>
                </a:lnTo>
                <a:cubicBezTo>
                  <a:pt x="176265" y="977837"/>
                  <a:pt x="190327" y="952512"/>
                  <a:pt x="199338" y="922340"/>
                </a:cubicBezTo>
                <a:cubicBezTo>
                  <a:pt x="208348" y="892168"/>
                  <a:pt x="212854" y="857286"/>
                  <a:pt x="212854" y="817694"/>
                </a:cubicBezTo>
                <a:lnTo>
                  <a:pt x="227189" y="833667"/>
                </a:lnTo>
                <a:cubicBezTo>
                  <a:pt x="232377" y="826841"/>
                  <a:pt x="237496" y="819332"/>
                  <a:pt x="242548" y="811140"/>
                </a:cubicBezTo>
                <a:cubicBezTo>
                  <a:pt x="247599" y="802949"/>
                  <a:pt x="252651" y="794007"/>
                  <a:pt x="257702" y="784313"/>
                </a:cubicBezTo>
                <a:cubicBezTo>
                  <a:pt x="262753" y="774620"/>
                  <a:pt x="267737" y="763971"/>
                  <a:pt x="272652" y="752366"/>
                </a:cubicBezTo>
                <a:cubicBezTo>
                  <a:pt x="277566" y="740762"/>
                  <a:pt x="282754" y="727860"/>
                  <a:pt x="288215" y="713662"/>
                </a:cubicBezTo>
                <a:close/>
                <a:moveTo>
                  <a:pt x="206405" y="253280"/>
                </a:moveTo>
                <a:cubicBezTo>
                  <a:pt x="221969" y="253280"/>
                  <a:pt x="234120" y="257922"/>
                  <a:pt x="242857" y="267206"/>
                </a:cubicBezTo>
                <a:cubicBezTo>
                  <a:pt x="251595" y="276489"/>
                  <a:pt x="255964" y="289732"/>
                  <a:pt x="255964" y="306934"/>
                </a:cubicBezTo>
                <a:cubicBezTo>
                  <a:pt x="255964" y="322498"/>
                  <a:pt x="251595" y="334854"/>
                  <a:pt x="242857" y="344001"/>
                </a:cubicBezTo>
                <a:cubicBezTo>
                  <a:pt x="234120" y="353148"/>
                  <a:pt x="221969" y="357722"/>
                  <a:pt x="206405" y="357722"/>
                </a:cubicBezTo>
                <a:cubicBezTo>
                  <a:pt x="191387" y="357722"/>
                  <a:pt x="179373" y="352943"/>
                  <a:pt x="170363" y="343387"/>
                </a:cubicBezTo>
                <a:cubicBezTo>
                  <a:pt x="161352" y="333830"/>
                  <a:pt x="156847" y="321133"/>
                  <a:pt x="156847" y="305296"/>
                </a:cubicBezTo>
                <a:cubicBezTo>
                  <a:pt x="156847" y="289732"/>
                  <a:pt x="161420" y="277172"/>
                  <a:pt x="170567" y="267615"/>
                </a:cubicBezTo>
                <a:cubicBezTo>
                  <a:pt x="179715" y="258058"/>
                  <a:pt x="191660" y="253280"/>
                  <a:pt x="206405" y="253280"/>
                </a:cubicBezTo>
                <a:close/>
                <a:moveTo>
                  <a:pt x="207224" y="222971"/>
                </a:moveTo>
                <a:cubicBezTo>
                  <a:pt x="179919" y="222971"/>
                  <a:pt x="158553" y="230822"/>
                  <a:pt x="143126" y="246522"/>
                </a:cubicBezTo>
                <a:cubicBezTo>
                  <a:pt x="127698" y="262223"/>
                  <a:pt x="119985" y="283725"/>
                  <a:pt x="119985" y="311030"/>
                </a:cubicBezTo>
                <a:cubicBezTo>
                  <a:pt x="119985" y="323044"/>
                  <a:pt x="121896" y="335400"/>
                  <a:pt x="125719" y="348097"/>
                </a:cubicBezTo>
                <a:cubicBezTo>
                  <a:pt x="129542" y="360794"/>
                  <a:pt x="135549" y="374173"/>
                  <a:pt x="143740" y="388235"/>
                </a:cubicBezTo>
                <a:cubicBezTo>
                  <a:pt x="151932" y="402297"/>
                  <a:pt x="162376" y="417247"/>
                  <a:pt x="175073" y="433084"/>
                </a:cubicBezTo>
                <a:cubicBezTo>
                  <a:pt x="187769" y="448920"/>
                  <a:pt x="202992" y="465850"/>
                  <a:pt x="220740" y="483871"/>
                </a:cubicBezTo>
                <a:lnTo>
                  <a:pt x="269480" y="483871"/>
                </a:lnTo>
                <a:cubicBezTo>
                  <a:pt x="249820" y="464757"/>
                  <a:pt x="232823" y="446873"/>
                  <a:pt x="218488" y="430217"/>
                </a:cubicBezTo>
                <a:cubicBezTo>
                  <a:pt x="204152" y="413561"/>
                  <a:pt x="191797" y="397723"/>
                  <a:pt x="181421" y="382706"/>
                </a:cubicBezTo>
                <a:cubicBezTo>
                  <a:pt x="190978" y="387075"/>
                  <a:pt x="201490" y="389259"/>
                  <a:pt x="212958" y="389259"/>
                </a:cubicBezTo>
                <a:cubicBezTo>
                  <a:pt x="224699" y="389259"/>
                  <a:pt x="235485" y="387211"/>
                  <a:pt x="245315" y="383115"/>
                </a:cubicBezTo>
                <a:cubicBezTo>
                  <a:pt x="255145" y="379020"/>
                  <a:pt x="263541" y="373286"/>
                  <a:pt x="270504" y="365913"/>
                </a:cubicBezTo>
                <a:cubicBezTo>
                  <a:pt x="277466" y="358541"/>
                  <a:pt x="282927" y="349871"/>
                  <a:pt x="286887" y="339905"/>
                </a:cubicBezTo>
                <a:cubicBezTo>
                  <a:pt x="290846" y="329939"/>
                  <a:pt x="292825" y="319085"/>
                  <a:pt x="292825" y="307344"/>
                </a:cubicBezTo>
                <a:cubicBezTo>
                  <a:pt x="292825" y="294511"/>
                  <a:pt x="290778" y="282906"/>
                  <a:pt x="286682" y="272530"/>
                </a:cubicBezTo>
                <a:cubicBezTo>
                  <a:pt x="282586" y="262154"/>
                  <a:pt x="276716" y="253280"/>
                  <a:pt x="269070" y="245908"/>
                </a:cubicBezTo>
                <a:cubicBezTo>
                  <a:pt x="261425" y="238535"/>
                  <a:pt x="252346" y="232870"/>
                  <a:pt x="241833" y="228910"/>
                </a:cubicBezTo>
                <a:cubicBezTo>
                  <a:pt x="231321" y="224951"/>
                  <a:pt x="219785" y="222971"/>
                  <a:pt x="207224" y="222971"/>
                </a:cubicBezTo>
                <a:close/>
                <a:moveTo>
                  <a:pt x="0" y="0"/>
                </a:moveTo>
                <a:lnTo>
                  <a:pt x="408562" y="0"/>
                </a:lnTo>
                <a:lnTo>
                  <a:pt x="408562" y="6986528"/>
                </a:lnTo>
                <a:lnTo>
                  <a:pt x="0" y="6986528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/>
          </a:p>
        </p:txBody>
      </p:sp>
      <p:sp>
        <p:nvSpPr>
          <p:cNvPr id="40" name="green 6">
            <a:extLst>
              <a:ext uri="{FF2B5EF4-FFF2-40B4-BE49-F238E27FC236}">
                <a16:creationId xmlns:a16="http://schemas.microsoft.com/office/drawing/2014/main" id="{C3F88730-0425-24E7-214C-7F06A4F84B9F}"/>
              </a:ext>
            </a:extLst>
          </p:cNvPr>
          <p:cNvSpPr/>
          <p:nvPr/>
        </p:nvSpPr>
        <p:spPr>
          <a:xfrm>
            <a:off x="2482574" y="6858000"/>
            <a:ext cx="332836" cy="6858000"/>
          </a:xfrm>
          <a:prstGeom prst="rect">
            <a:avLst/>
          </a:prstGeom>
          <a:gradFill>
            <a:gsLst>
              <a:gs pos="0">
                <a:srgbClr val="00E500">
                  <a:alpha val="0"/>
                </a:srgbClr>
              </a:gs>
              <a:gs pos="80000">
                <a:srgbClr val="00E500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Matrix 6">
            <a:extLst>
              <a:ext uri="{FF2B5EF4-FFF2-40B4-BE49-F238E27FC236}">
                <a16:creationId xmlns:a16="http://schemas.microsoft.com/office/drawing/2014/main" id="{BC2E93C9-DF4D-B6A7-F9F5-71F06818001B}"/>
              </a:ext>
            </a:extLst>
          </p:cNvPr>
          <p:cNvSpPr/>
          <p:nvPr/>
        </p:nvSpPr>
        <p:spPr>
          <a:xfrm>
            <a:off x="2444003" y="-25352"/>
            <a:ext cx="437699" cy="6986528"/>
          </a:xfrm>
          <a:custGeom>
            <a:avLst/>
            <a:gdLst/>
            <a:ahLst/>
            <a:cxnLst/>
            <a:rect l="l" t="t" r="r" b="b"/>
            <a:pathLst>
              <a:path w="466927" h="6830885">
                <a:moveTo>
                  <a:pt x="214723" y="6463914"/>
                </a:moveTo>
                <a:cubicBezTo>
                  <a:pt x="195882" y="6463914"/>
                  <a:pt x="174584" y="6468283"/>
                  <a:pt x="150829" y="6477020"/>
                </a:cubicBezTo>
                <a:lnTo>
                  <a:pt x="150829" y="6513882"/>
                </a:lnTo>
                <a:cubicBezTo>
                  <a:pt x="162297" y="6507602"/>
                  <a:pt x="173355" y="6503028"/>
                  <a:pt x="184004" y="6500161"/>
                </a:cubicBezTo>
                <a:cubicBezTo>
                  <a:pt x="194653" y="6497294"/>
                  <a:pt x="205712" y="6495861"/>
                  <a:pt x="217180" y="6495861"/>
                </a:cubicBezTo>
                <a:cubicBezTo>
                  <a:pt x="235201" y="6495861"/>
                  <a:pt x="249605" y="6500707"/>
                  <a:pt x="260390" y="6510400"/>
                </a:cubicBezTo>
                <a:cubicBezTo>
                  <a:pt x="271176" y="6520094"/>
                  <a:pt x="276568" y="6533132"/>
                  <a:pt x="276568" y="6549515"/>
                </a:cubicBezTo>
                <a:cubicBezTo>
                  <a:pt x="276568" y="6566171"/>
                  <a:pt x="270766" y="6578390"/>
                  <a:pt x="259161" y="6586172"/>
                </a:cubicBezTo>
                <a:cubicBezTo>
                  <a:pt x="247557" y="6593954"/>
                  <a:pt x="229331" y="6597845"/>
                  <a:pt x="204483" y="6597845"/>
                </a:cubicBezTo>
                <a:cubicBezTo>
                  <a:pt x="204210" y="6597845"/>
                  <a:pt x="202640" y="6597708"/>
                  <a:pt x="199773" y="6597435"/>
                </a:cubicBezTo>
                <a:cubicBezTo>
                  <a:pt x="196906" y="6597162"/>
                  <a:pt x="194107" y="6597026"/>
                  <a:pt x="191377" y="6597026"/>
                </a:cubicBezTo>
                <a:lnTo>
                  <a:pt x="191377" y="6622829"/>
                </a:lnTo>
                <a:lnTo>
                  <a:pt x="260185" y="6693276"/>
                </a:lnTo>
                <a:lnTo>
                  <a:pt x="150829" y="6693276"/>
                </a:lnTo>
                <a:lnTo>
                  <a:pt x="150829" y="6724404"/>
                </a:lnTo>
                <a:lnTo>
                  <a:pt x="304829" y="6724404"/>
                </a:lnTo>
                <a:lnTo>
                  <a:pt x="304829" y="6689180"/>
                </a:lnTo>
                <a:lnTo>
                  <a:pt x="238887" y="6623238"/>
                </a:lnTo>
                <a:cubicBezTo>
                  <a:pt x="262643" y="6622146"/>
                  <a:pt x="281142" y="6614842"/>
                  <a:pt x="294385" y="6601326"/>
                </a:cubicBezTo>
                <a:cubicBezTo>
                  <a:pt x="307628" y="6587810"/>
                  <a:pt x="314249" y="6569857"/>
                  <a:pt x="314249" y="6547467"/>
                </a:cubicBezTo>
                <a:cubicBezTo>
                  <a:pt x="314249" y="6534634"/>
                  <a:pt x="311997" y="6523097"/>
                  <a:pt x="307491" y="6512858"/>
                </a:cubicBezTo>
                <a:cubicBezTo>
                  <a:pt x="302986" y="6502619"/>
                  <a:pt x="296433" y="6493881"/>
                  <a:pt x="287832" y="6486645"/>
                </a:cubicBezTo>
                <a:cubicBezTo>
                  <a:pt x="279231" y="6479409"/>
                  <a:pt x="268786" y="6473812"/>
                  <a:pt x="256499" y="6469853"/>
                </a:cubicBezTo>
                <a:cubicBezTo>
                  <a:pt x="244212" y="6465893"/>
                  <a:pt x="230286" y="6463914"/>
                  <a:pt x="214723" y="6463914"/>
                </a:cubicBezTo>
                <a:close/>
                <a:moveTo>
                  <a:pt x="150829" y="5978139"/>
                </a:moveTo>
                <a:lnTo>
                  <a:pt x="150829" y="6008447"/>
                </a:lnTo>
                <a:lnTo>
                  <a:pt x="276159" y="6008447"/>
                </a:lnTo>
                <a:cubicBezTo>
                  <a:pt x="276159" y="6010359"/>
                  <a:pt x="275817" y="6012338"/>
                  <a:pt x="275135" y="6014386"/>
                </a:cubicBezTo>
                <a:cubicBezTo>
                  <a:pt x="274452" y="6016434"/>
                  <a:pt x="272814" y="6019369"/>
                  <a:pt x="270220" y="6023192"/>
                </a:cubicBezTo>
                <a:cubicBezTo>
                  <a:pt x="267626" y="6027015"/>
                  <a:pt x="263735" y="6032134"/>
                  <a:pt x="258547" y="6038551"/>
                </a:cubicBezTo>
                <a:cubicBezTo>
                  <a:pt x="253359" y="6044968"/>
                  <a:pt x="246396" y="6053500"/>
                  <a:pt x="237659" y="6064150"/>
                </a:cubicBezTo>
                <a:cubicBezTo>
                  <a:pt x="220457" y="6084628"/>
                  <a:pt x="207760" y="6106063"/>
                  <a:pt x="199568" y="6128453"/>
                </a:cubicBezTo>
                <a:cubicBezTo>
                  <a:pt x="191377" y="6150843"/>
                  <a:pt x="187281" y="6175281"/>
                  <a:pt x="187281" y="6201767"/>
                </a:cubicBezTo>
                <a:lnTo>
                  <a:pt x="187281" y="6234942"/>
                </a:lnTo>
                <a:lnTo>
                  <a:pt x="222504" y="6234942"/>
                </a:lnTo>
                <a:lnTo>
                  <a:pt x="222504" y="6199719"/>
                </a:lnTo>
                <a:cubicBezTo>
                  <a:pt x="222504" y="6177602"/>
                  <a:pt x="225918" y="6157260"/>
                  <a:pt x="232744" y="6138692"/>
                </a:cubicBezTo>
                <a:cubicBezTo>
                  <a:pt x="239570" y="6120125"/>
                  <a:pt x="250356" y="6101830"/>
                  <a:pt x="265100" y="6083809"/>
                </a:cubicBezTo>
                <a:cubicBezTo>
                  <a:pt x="269742" y="6078075"/>
                  <a:pt x="273497" y="6073501"/>
                  <a:pt x="276364" y="6070088"/>
                </a:cubicBezTo>
                <a:cubicBezTo>
                  <a:pt x="279231" y="6066675"/>
                  <a:pt x="281415" y="6064081"/>
                  <a:pt x="282917" y="6062306"/>
                </a:cubicBezTo>
                <a:cubicBezTo>
                  <a:pt x="284419" y="6060532"/>
                  <a:pt x="285579" y="6059235"/>
                  <a:pt x="286398" y="6058416"/>
                </a:cubicBezTo>
                <a:cubicBezTo>
                  <a:pt x="287217" y="6057596"/>
                  <a:pt x="287900" y="6056777"/>
                  <a:pt x="288446" y="6055958"/>
                </a:cubicBezTo>
                <a:cubicBezTo>
                  <a:pt x="308925" y="6031110"/>
                  <a:pt x="319164" y="6009130"/>
                  <a:pt x="319164" y="5990016"/>
                </a:cubicBezTo>
                <a:lnTo>
                  <a:pt x="319164" y="5978139"/>
                </a:lnTo>
                <a:close/>
                <a:moveTo>
                  <a:pt x="150829" y="5512433"/>
                </a:moveTo>
                <a:lnTo>
                  <a:pt x="150829" y="5749167"/>
                </a:lnTo>
                <a:lnTo>
                  <a:pt x="184824" y="5749167"/>
                </a:lnTo>
                <a:lnTo>
                  <a:pt x="184824" y="5639810"/>
                </a:lnTo>
                <a:lnTo>
                  <a:pt x="258137" y="5639810"/>
                </a:lnTo>
                <a:lnTo>
                  <a:pt x="258137" y="5608683"/>
                </a:lnTo>
                <a:lnTo>
                  <a:pt x="184824" y="5608683"/>
                </a:lnTo>
                <a:lnTo>
                  <a:pt x="184824" y="5542332"/>
                </a:lnTo>
                <a:lnTo>
                  <a:pt x="274111" y="5542332"/>
                </a:lnTo>
                <a:lnTo>
                  <a:pt x="274111" y="5512433"/>
                </a:lnTo>
                <a:close/>
                <a:moveTo>
                  <a:pt x="169669" y="5069663"/>
                </a:moveTo>
                <a:lnTo>
                  <a:pt x="169669" y="5100381"/>
                </a:lnTo>
                <a:lnTo>
                  <a:pt x="233973" y="5100381"/>
                </a:lnTo>
                <a:lnTo>
                  <a:pt x="233973" y="5220387"/>
                </a:lnTo>
                <a:lnTo>
                  <a:pt x="150829" y="5220387"/>
                </a:lnTo>
                <a:lnTo>
                  <a:pt x="150829" y="5250695"/>
                </a:lnTo>
                <a:lnTo>
                  <a:pt x="307286" y="5250695"/>
                </a:lnTo>
                <a:lnTo>
                  <a:pt x="307286" y="5220387"/>
                </a:lnTo>
                <a:lnTo>
                  <a:pt x="261004" y="5220387"/>
                </a:lnTo>
                <a:lnTo>
                  <a:pt x="261004" y="5069663"/>
                </a:lnTo>
                <a:close/>
                <a:moveTo>
                  <a:pt x="214723" y="4517023"/>
                </a:moveTo>
                <a:lnTo>
                  <a:pt x="187691" y="4526443"/>
                </a:lnTo>
                <a:lnTo>
                  <a:pt x="203664" y="4606310"/>
                </a:lnTo>
                <a:lnTo>
                  <a:pt x="150829" y="4630475"/>
                </a:lnTo>
                <a:lnTo>
                  <a:pt x="160249" y="4660784"/>
                </a:lnTo>
                <a:lnTo>
                  <a:pt x="208579" y="4635390"/>
                </a:lnTo>
                <a:lnTo>
                  <a:pt x="237249" y="4801677"/>
                </a:lnTo>
                <a:lnTo>
                  <a:pt x="264281" y="4790619"/>
                </a:lnTo>
                <a:lnTo>
                  <a:pt x="232334" y="4622693"/>
                </a:lnTo>
                <a:lnTo>
                  <a:pt x="279026" y="4598528"/>
                </a:lnTo>
                <a:lnTo>
                  <a:pt x="256499" y="4670613"/>
                </a:lnTo>
                <a:lnTo>
                  <a:pt x="277388" y="4688225"/>
                </a:lnTo>
                <a:lnTo>
                  <a:pt x="312611" y="4580916"/>
                </a:lnTo>
                <a:lnTo>
                  <a:pt x="299505" y="4560028"/>
                </a:lnTo>
                <a:lnTo>
                  <a:pt x="227829" y="4595252"/>
                </a:lnTo>
                <a:close/>
                <a:moveTo>
                  <a:pt x="281074" y="4056641"/>
                </a:moveTo>
                <a:lnTo>
                  <a:pt x="150829" y="4061556"/>
                </a:lnTo>
                <a:lnTo>
                  <a:pt x="150829" y="4091865"/>
                </a:lnTo>
                <a:lnTo>
                  <a:pt x="264691" y="4091865"/>
                </a:lnTo>
                <a:cubicBezTo>
                  <a:pt x="260049" y="4115347"/>
                  <a:pt x="250492" y="4134597"/>
                  <a:pt x="236020" y="4149615"/>
                </a:cubicBezTo>
                <a:lnTo>
                  <a:pt x="236020" y="4116030"/>
                </a:lnTo>
                <a:lnTo>
                  <a:pt x="208579" y="4114392"/>
                </a:lnTo>
                <a:lnTo>
                  <a:pt x="208579" y="4200812"/>
                </a:lnTo>
                <a:cubicBezTo>
                  <a:pt x="208579" y="4236581"/>
                  <a:pt x="196838" y="4267436"/>
                  <a:pt x="173355" y="4293376"/>
                </a:cubicBezTo>
                <a:lnTo>
                  <a:pt x="194244" y="4314264"/>
                </a:lnTo>
                <a:cubicBezTo>
                  <a:pt x="222095" y="4286413"/>
                  <a:pt x="236020" y="4248596"/>
                  <a:pt x="236020" y="4200812"/>
                </a:cubicBezTo>
                <a:lnTo>
                  <a:pt x="236020" y="4165589"/>
                </a:lnTo>
                <a:lnTo>
                  <a:pt x="248717" y="4181562"/>
                </a:lnTo>
                <a:cubicBezTo>
                  <a:pt x="259366" y="4169821"/>
                  <a:pt x="268650" y="4156305"/>
                  <a:pt x="276568" y="4141014"/>
                </a:cubicBezTo>
                <a:cubicBezTo>
                  <a:pt x="284487" y="4125723"/>
                  <a:pt x="292269" y="4107702"/>
                  <a:pt x="299914" y="4086950"/>
                </a:cubicBezTo>
                <a:close/>
                <a:moveTo>
                  <a:pt x="150829" y="3551616"/>
                </a:moveTo>
                <a:lnTo>
                  <a:pt x="150829" y="3586840"/>
                </a:lnTo>
                <a:lnTo>
                  <a:pt x="263052" y="3586840"/>
                </a:lnTo>
                <a:lnTo>
                  <a:pt x="263052" y="3735925"/>
                </a:lnTo>
                <a:lnTo>
                  <a:pt x="150829" y="3735925"/>
                </a:lnTo>
                <a:lnTo>
                  <a:pt x="150829" y="3771149"/>
                </a:lnTo>
                <a:lnTo>
                  <a:pt x="263052" y="3771149"/>
                </a:lnTo>
                <a:lnTo>
                  <a:pt x="263052" y="3791627"/>
                </a:lnTo>
                <a:lnTo>
                  <a:pt x="294999" y="3791627"/>
                </a:lnTo>
                <a:lnTo>
                  <a:pt x="294999" y="3551616"/>
                </a:lnTo>
                <a:close/>
                <a:moveTo>
                  <a:pt x="203664" y="3005224"/>
                </a:moveTo>
                <a:lnTo>
                  <a:pt x="203664" y="3115400"/>
                </a:lnTo>
                <a:lnTo>
                  <a:pt x="150829" y="3130145"/>
                </a:lnTo>
                <a:lnTo>
                  <a:pt x="155744" y="3168235"/>
                </a:lnTo>
                <a:lnTo>
                  <a:pt x="203664" y="3150624"/>
                </a:lnTo>
                <a:lnTo>
                  <a:pt x="203664" y="3280459"/>
                </a:lnTo>
                <a:cubicBezTo>
                  <a:pt x="203664" y="3303941"/>
                  <a:pt x="215405" y="3315683"/>
                  <a:pt x="238887" y="3315683"/>
                </a:cubicBezTo>
                <a:lnTo>
                  <a:pt x="315888" y="3315683"/>
                </a:lnTo>
                <a:lnTo>
                  <a:pt x="315888" y="3280459"/>
                </a:lnTo>
                <a:lnTo>
                  <a:pt x="254861" y="3280459"/>
                </a:lnTo>
                <a:cubicBezTo>
                  <a:pt x="242028" y="3280459"/>
                  <a:pt x="235611" y="3274042"/>
                  <a:pt x="235611" y="3261208"/>
                </a:cubicBezTo>
                <a:lnTo>
                  <a:pt x="235611" y="3139565"/>
                </a:lnTo>
                <a:lnTo>
                  <a:pt x="291723" y="3118677"/>
                </a:lnTo>
                <a:cubicBezTo>
                  <a:pt x="289538" y="3130418"/>
                  <a:pt x="285511" y="3143797"/>
                  <a:pt x="279640" y="3158815"/>
                </a:cubicBezTo>
                <a:cubicBezTo>
                  <a:pt x="273770" y="3173833"/>
                  <a:pt x="266056" y="3190352"/>
                  <a:pt x="256499" y="3208374"/>
                </a:cubicBezTo>
                <a:lnTo>
                  <a:pt x="282302" y="3225985"/>
                </a:lnTo>
                <a:cubicBezTo>
                  <a:pt x="291859" y="3206872"/>
                  <a:pt x="300392" y="3187144"/>
                  <a:pt x="307901" y="3166802"/>
                </a:cubicBezTo>
                <a:cubicBezTo>
                  <a:pt x="315410" y="3146459"/>
                  <a:pt x="321758" y="3125640"/>
                  <a:pt x="326946" y="3104341"/>
                </a:cubicBezTo>
                <a:lnTo>
                  <a:pt x="312611" y="3077310"/>
                </a:lnTo>
                <a:lnTo>
                  <a:pt x="235611" y="3104341"/>
                </a:lnTo>
                <a:lnTo>
                  <a:pt x="235611" y="3005224"/>
                </a:lnTo>
                <a:close/>
                <a:moveTo>
                  <a:pt x="200387" y="2506752"/>
                </a:moveTo>
                <a:cubicBezTo>
                  <a:pt x="195199" y="2551806"/>
                  <a:pt x="188578" y="2589896"/>
                  <a:pt x="180523" y="2621024"/>
                </a:cubicBezTo>
                <a:cubicBezTo>
                  <a:pt x="172468" y="2652151"/>
                  <a:pt x="162570" y="2677545"/>
                  <a:pt x="150829" y="2697205"/>
                </a:cubicBezTo>
                <a:lnTo>
                  <a:pt x="174994" y="2717683"/>
                </a:lnTo>
                <a:cubicBezTo>
                  <a:pt x="182366" y="2705943"/>
                  <a:pt x="188715" y="2693519"/>
                  <a:pt x="194039" y="2680412"/>
                </a:cubicBezTo>
                <a:cubicBezTo>
                  <a:pt x="199363" y="2667306"/>
                  <a:pt x="203664" y="2652561"/>
                  <a:pt x="206941" y="2636178"/>
                </a:cubicBezTo>
                <a:lnTo>
                  <a:pt x="259776" y="2636178"/>
                </a:lnTo>
                <a:cubicBezTo>
                  <a:pt x="256499" y="2683416"/>
                  <a:pt x="249809" y="2723486"/>
                  <a:pt x="239707" y="2756388"/>
                </a:cubicBezTo>
                <a:cubicBezTo>
                  <a:pt x="229604" y="2789291"/>
                  <a:pt x="215542" y="2814889"/>
                  <a:pt x="197520" y="2833184"/>
                </a:cubicBezTo>
                <a:lnTo>
                  <a:pt x="222914" y="2855301"/>
                </a:lnTo>
                <a:cubicBezTo>
                  <a:pt x="242028" y="2832911"/>
                  <a:pt x="257182" y="2803421"/>
                  <a:pt x="268377" y="2766832"/>
                </a:cubicBezTo>
                <a:cubicBezTo>
                  <a:pt x="279572" y="2730244"/>
                  <a:pt x="286808" y="2686693"/>
                  <a:pt x="290084" y="2636178"/>
                </a:cubicBezTo>
                <a:lnTo>
                  <a:pt x="336366" y="2636178"/>
                </a:lnTo>
                <a:lnTo>
                  <a:pt x="336366" y="2600955"/>
                </a:lnTo>
                <a:lnTo>
                  <a:pt x="216361" y="2600955"/>
                </a:lnTo>
                <a:cubicBezTo>
                  <a:pt x="220184" y="2582661"/>
                  <a:pt x="223324" y="2566209"/>
                  <a:pt x="225781" y="2551601"/>
                </a:cubicBezTo>
                <a:cubicBezTo>
                  <a:pt x="228239" y="2536993"/>
                  <a:pt x="230013" y="2525183"/>
                  <a:pt x="231106" y="2516173"/>
                </a:cubicBezTo>
                <a:close/>
                <a:moveTo>
                  <a:pt x="238478" y="2008176"/>
                </a:moveTo>
                <a:lnTo>
                  <a:pt x="211446" y="2014320"/>
                </a:lnTo>
                <a:lnTo>
                  <a:pt x="220866" y="2089681"/>
                </a:lnTo>
                <a:lnTo>
                  <a:pt x="165164" y="2100740"/>
                </a:lnTo>
                <a:lnTo>
                  <a:pt x="168031" y="2135964"/>
                </a:lnTo>
                <a:lnTo>
                  <a:pt x="224143" y="2123267"/>
                </a:lnTo>
                <a:lnTo>
                  <a:pt x="232334" y="2196990"/>
                </a:lnTo>
                <a:lnTo>
                  <a:pt x="150829" y="2212963"/>
                </a:lnTo>
                <a:lnTo>
                  <a:pt x="153696" y="2248187"/>
                </a:lnTo>
                <a:lnTo>
                  <a:pt x="233973" y="2230575"/>
                </a:lnTo>
                <a:lnTo>
                  <a:pt x="248308" y="2360001"/>
                </a:lnTo>
                <a:lnTo>
                  <a:pt x="280255" y="2352220"/>
                </a:lnTo>
                <a:lnTo>
                  <a:pt x="264281" y="2224022"/>
                </a:lnTo>
                <a:lnTo>
                  <a:pt x="339233" y="2208048"/>
                </a:lnTo>
                <a:lnTo>
                  <a:pt x="336366" y="2174463"/>
                </a:lnTo>
                <a:lnTo>
                  <a:pt x="261004" y="2192075"/>
                </a:lnTo>
                <a:lnTo>
                  <a:pt x="253223" y="2115484"/>
                </a:lnTo>
                <a:lnTo>
                  <a:pt x="310563" y="2102378"/>
                </a:lnTo>
                <a:lnTo>
                  <a:pt x="307286" y="2067155"/>
                </a:lnTo>
                <a:lnTo>
                  <a:pt x="248308" y="2081900"/>
                </a:lnTo>
                <a:close/>
                <a:moveTo>
                  <a:pt x="160659" y="1640768"/>
                </a:moveTo>
                <a:lnTo>
                  <a:pt x="160659" y="1671077"/>
                </a:lnTo>
                <a:lnTo>
                  <a:pt x="206941" y="1671077"/>
                </a:lnTo>
                <a:lnTo>
                  <a:pt x="206941" y="1797636"/>
                </a:lnTo>
                <a:lnTo>
                  <a:pt x="150829" y="1797636"/>
                </a:lnTo>
                <a:lnTo>
                  <a:pt x="150829" y="1827944"/>
                </a:lnTo>
                <a:lnTo>
                  <a:pt x="291723" y="1827944"/>
                </a:lnTo>
                <a:lnTo>
                  <a:pt x="291723" y="1797636"/>
                </a:lnTo>
                <a:lnTo>
                  <a:pt x="233973" y="1797636"/>
                </a:lnTo>
                <a:lnTo>
                  <a:pt x="233973" y="1671077"/>
                </a:lnTo>
                <a:lnTo>
                  <a:pt x="277388" y="1671077"/>
                </a:lnTo>
                <a:lnTo>
                  <a:pt x="277388" y="1640768"/>
                </a:lnTo>
                <a:close/>
                <a:moveTo>
                  <a:pt x="177861" y="1081270"/>
                </a:moveTo>
                <a:lnTo>
                  <a:pt x="150829" y="1100520"/>
                </a:lnTo>
                <a:cubicBezTo>
                  <a:pt x="158201" y="1119634"/>
                  <a:pt x="164277" y="1137723"/>
                  <a:pt x="169055" y="1154789"/>
                </a:cubicBezTo>
                <a:cubicBezTo>
                  <a:pt x="173833" y="1171855"/>
                  <a:pt x="177315" y="1187350"/>
                  <a:pt x="179499" y="1201276"/>
                </a:cubicBezTo>
                <a:lnTo>
                  <a:pt x="208169" y="1182025"/>
                </a:lnTo>
                <a:cubicBezTo>
                  <a:pt x="207077" y="1171377"/>
                  <a:pt x="203869" y="1157520"/>
                  <a:pt x="198544" y="1140454"/>
                </a:cubicBezTo>
                <a:cubicBezTo>
                  <a:pt x="193220" y="1123388"/>
                  <a:pt x="186325" y="1103660"/>
                  <a:pt x="177861" y="1081270"/>
                </a:cubicBezTo>
                <a:close/>
                <a:moveTo>
                  <a:pt x="275340" y="1076765"/>
                </a:moveTo>
                <a:cubicBezTo>
                  <a:pt x="272336" y="1145300"/>
                  <a:pt x="262848" y="1202299"/>
                  <a:pt x="246874" y="1247763"/>
                </a:cubicBezTo>
                <a:cubicBezTo>
                  <a:pt x="230901" y="1293225"/>
                  <a:pt x="208442" y="1328380"/>
                  <a:pt x="179499" y="1353228"/>
                </a:cubicBezTo>
                <a:lnTo>
                  <a:pt x="198749" y="1383946"/>
                </a:lnTo>
                <a:cubicBezTo>
                  <a:pt x="215405" y="1371386"/>
                  <a:pt x="230218" y="1354798"/>
                  <a:pt x="243188" y="1334183"/>
                </a:cubicBezTo>
                <a:cubicBezTo>
                  <a:pt x="256158" y="1313567"/>
                  <a:pt x="267148" y="1290154"/>
                  <a:pt x="276159" y="1263941"/>
                </a:cubicBezTo>
                <a:cubicBezTo>
                  <a:pt x="285169" y="1237728"/>
                  <a:pt x="292405" y="1209399"/>
                  <a:pt x="297866" y="1178954"/>
                </a:cubicBezTo>
                <a:cubicBezTo>
                  <a:pt x="303327" y="1148509"/>
                  <a:pt x="307013" y="1117040"/>
                  <a:pt x="308925" y="1084546"/>
                </a:cubicBezTo>
                <a:close/>
                <a:moveTo>
                  <a:pt x="166802" y="613107"/>
                </a:moveTo>
                <a:lnTo>
                  <a:pt x="166802" y="648330"/>
                </a:lnTo>
                <a:lnTo>
                  <a:pt x="222914" y="648330"/>
                </a:lnTo>
                <a:lnTo>
                  <a:pt x="222914" y="805197"/>
                </a:lnTo>
                <a:lnTo>
                  <a:pt x="150829" y="805197"/>
                </a:lnTo>
                <a:lnTo>
                  <a:pt x="150829" y="840421"/>
                </a:lnTo>
                <a:lnTo>
                  <a:pt x="323669" y="840421"/>
                </a:lnTo>
                <a:lnTo>
                  <a:pt x="323669" y="805197"/>
                </a:lnTo>
                <a:lnTo>
                  <a:pt x="254861" y="805197"/>
                </a:lnTo>
                <a:lnTo>
                  <a:pt x="254861" y="648330"/>
                </a:lnTo>
                <a:lnTo>
                  <a:pt x="310973" y="648330"/>
                </a:lnTo>
                <a:lnTo>
                  <a:pt x="310973" y="613107"/>
                </a:lnTo>
                <a:close/>
                <a:moveTo>
                  <a:pt x="292951" y="172385"/>
                </a:moveTo>
                <a:cubicBezTo>
                  <a:pt x="273565" y="279148"/>
                  <a:pt x="226737" y="339901"/>
                  <a:pt x="152467" y="354646"/>
                </a:cubicBezTo>
                <a:lnTo>
                  <a:pt x="161887" y="393146"/>
                </a:lnTo>
                <a:cubicBezTo>
                  <a:pt x="205575" y="380859"/>
                  <a:pt x="240253" y="358605"/>
                  <a:pt x="265919" y="326385"/>
                </a:cubicBezTo>
                <a:cubicBezTo>
                  <a:pt x="291586" y="294165"/>
                  <a:pt x="309744" y="251297"/>
                  <a:pt x="320393" y="197779"/>
                </a:cubicBezTo>
                <a:close/>
                <a:moveTo>
                  <a:pt x="171717" y="103577"/>
                </a:moveTo>
                <a:lnTo>
                  <a:pt x="150829" y="132247"/>
                </a:lnTo>
                <a:cubicBezTo>
                  <a:pt x="159293" y="143988"/>
                  <a:pt x="167553" y="156002"/>
                  <a:pt x="175608" y="168289"/>
                </a:cubicBezTo>
                <a:cubicBezTo>
                  <a:pt x="183663" y="180577"/>
                  <a:pt x="190831" y="192591"/>
                  <a:pt x="197111" y="204332"/>
                </a:cubicBezTo>
                <a:lnTo>
                  <a:pt x="219637" y="175252"/>
                </a:lnTo>
                <a:cubicBezTo>
                  <a:pt x="214176" y="164603"/>
                  <a:pt x="207487" y="153135"/>
                  <a:pt x="199568" y="140848"/>
                </a:cubicBezTo>
                <a:cubicBezTo>
                  <a:pt x="191650" y="128561"/>
                  <a:pt x="182366" y="116137"/>
                  <a:pt x="171717" y="103577"/>
                </a:cubicBezTo>
                <a:close/>
                <a:moveTo>
                  <a:pt x="0" y="0"/>
                </a:moveTo>
                <a:lnTo>
                  <a:pt x="466927" y="0"/>
                </a:lnTo>
                <a:lnTo>
                  <a:pt x="466927" y="6830885"/>
                </a:lnTo>
                <a:lnTo>
                  <a:pt x="0" y="683088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/>
          </a:p>
        </p:txBody>
      </p:sp>
      <p:sp>
        <p:nvSpPr>
          <p:cNvPr id="41" name="green 2">
            <a:extLst>
              <a:ext uri="{FF2B5EF4-FFF2-40B4-BE49-F238E27FC236}">
                <a16:creationId xmlns:a16="http://schemas.microsoft.com/office/drawing/2014/main" id="{99967BBB-11C8-40B7-3C95-785E8E8A99AD}"/>
              </a:ext>
            </a:extLst>
          </p:cNvPr>
          <p:cNvSpPr/>
          <p:nvPr/>
        </p:nvSpPr>
        <p:spPr>
          <a:xfrm flipH="1">
            <a:off x="9820042" y="6923999"/>
            <a:ext cx="402402" cy="6858000"/>
          </a:xfrm>
          <a:prstGeom prst="rect">
            <a:avLst/>
          </a:prstGeom>
          <a:gradFill>
            <a:gsLst>
              <a:gs pos="0">
                <a:srgbClr val="00E500">
                  <a:alpha val="0"/>
                </a:srgbClr>
              </a:gs>
              <a:gs pos="80000">
                <a:srgbClr val="00E500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matrix 2">
            <a:extLst>
              <a:ext uri="{FF2B5EF4-FFF2-40B4-BE49-F238E27FC236}">
                <a16:creationId xmlns:a16="http://schemas.microsoft.com/office/drawing/2014/main" id="{84D88647-A60E-F163-B376-0406E9EAB868}"/>
              </a:ext>
            </a:extLst>
          </p:cNvPr>
          <p:cNvSpPr/>
          <p:nvPr/>
        </p:nvSpPr>
        <p:spPr>
          <a:xfrm flipH="1">
            <a:off x="9813080" y="-65999"/>
            <a:ext cx="468120" cy="7533599"/>
          </a:xfrm>
          <a:custGeom>
            <a:avLst/>
            <a:gdLst/>
            <a:ahLst/>
            <a:cxnLst/>
            <a:rect l="l" t="t" r="r" b="b"/>
            <a:pathLst>
              <a:path w="468120" h="7533599">
                <a:moveTo>
                  <a:pt x="220866" y="7110606"/>
                </a:moveTo>
                <a:cubicBezTo>
                  <a:pt x="194926" y="7182964"/>
                  <a:pt x="158610" y="7239486"/>
                  <a:pt x="111919" y="7280170"/>
                </a:cubicBezTo>
                <a:lnTo>
                  <a:pt x="129531" y="7307202"/>
                </a:lnTo>
                <a:cubicBezTo>
                  <a:pt x="139087" y="7297646"/>
                  <a:pt x="148166" y="7288089"/>
                  <a:pt x="156767" y="7278532"/>
                </a:cubicBezTo>
                <a:cubicBezTo>
                  <a:pt x="165368" y="7268976"/>
                  <a:pt x="173355" y="7258736"/>
                  <a:pt x="180727" y="7247814"/>
                </a:cubicBezTo>
                <a:lnTo>
                  <a:pt x="180727" y="7388708"/>
                </a:lnTo>
                <a:lnTo>
                  <a:pt x="208169" y="7388708"/>
                </a:lnTo>
                <a:lnTo>
                  <a:pt x="208169" y="7208085"/>
                </a:lnTo>
                <a:cubicBezTo>
                  <a:pt x="211992" y="7200713"/>
                  <a:pt x="215951" y="7193204"/>
                  <a:pt x="220047" y="7185559"/>
                </a:cubicBezTo>
                <a:cubicBezTo>
                  <a:pt x="224142" y="7177913"/>
                  <a:pt x="227965" y="7170541"/>
                  <a:pt x="231515" y="7163441"/>
                </a:cubicBezTo>
                <a:cubicBezTo>
                  <a:pt x="235064" y="7156342"/>
                  <a:pt x="238136" y="7149721"/>
                  <a:pt x="240730" y="7143577"/>
                </a:cubicBezTo>
                <a:cubicBezTo>
                  <a:pt x="243324" y="7137434"/>
                  <a:pt x="245167" y="7132314"/>
                  <a:pt x="246259" y="7128218"/>
                </a:cubicBezTo>
                <a:close/>
                <a:moveTo>
                  <a:pt x="168031" y="6616640"/>
                </a:moveTo>
                <a:lnTo>
                  <a:pt x="168031" y="6682172"/>
                </a:lnTo>
                <a:lnTo>
                  <a:pt x="111919" y="6682172"/>
                </a:lnTo>
                <a:lnTo>
                  <a:pt x="111919" y="6789480"/>
                </a:lnTo>
                <a:lnTo>
                  <a:pt x="139360" y="6789480"/>
                </a:lnTo>
                <a:lnTo>
                  <a:pt x="139360" y="6712480"/>
                </a:lnTo>
                <a:lnTo>
                  <a:pt x="225781" y="6712480"/>
                </a:lnTo>
                <a:cubicBezTo>
                  <a:pt x="225781" y="6753438"/>
                  <a:pt x="220661" y="6788525"/>
                  <a:pt x="210422" y="6817741"/>
                </a:cubicBezTo>
                <a:cubicBezTo>
                  <a:pt x="200182" y="6846958"/>
                  <a:pt x="184414" y="6870577"/>
                  <a:pt x="163116" y="6888598"/>
                </a:cubicBezTo>
                <a:lnTo>
                  <a:pt x="182366" y="6912762"/>
                </a:lnTo>
                <a:cubicBezTo>
                  <a:pt x="207213" y="6891465"/>
                  <a:pt x="225439" y="6862999"/>
                  <a:pt x="237044" y="6827366"/>
                </a:cubicBezTo>
                <a:cubicBezTo>
                  <a:pt x="248649" y="6791733"/>
                  <a:pt x="254451" y="6748114"/>
                  <a:pt x="254451" y="6696507"/>
                </a:cubicBezTo>
                <a:lnTo>
                  <a:pt x="243392" y="6682172"/>
                </a:lnTo>
                <a:lnTo>
                  <a:pt x="195063" y="6682172"/>
                </a:lnTo>
                <a:lnTo>
                  <a:pt x="195063" y="6616640"/>
                </a:lnTo>
                <a:close/>
                <a:moveTo>
                  <a:pt x="188509" y="6129226"/>
                </a:moveTo>
                <a:lnTo>
                  <a:pt x="188509" y="6201312"/>
                </a:lnTo>
                <a:lnTo>
                  <a:pt x="114786" y="6201312"/>
                </a:lnTo>
                <a:lnTo>
                  <a:pt x="114786" y="6231620"/>
                </a:lnTo>
                <a:lnTo>
                  <a:pt x="180727" y="6231620"/>
                </a:lnTo>
                <a:cubicBezTo>
                  <a:pt x="173082" y="6257287"/>
                  <a:pt x="163662" y="6281315"/>
                  <a:pt x="152467" y="6303705"/>
                </a:cubicBezTo>
                <a:cubicBezTo>
                  <a:pt x="141272" y="6326096"/>
                  <a:pt x="127756" y="6346848"/>
                  <a:pt x="111919" y="6365961"/>
                </a:cubicBezTo>
                <a:lnTo>
                  <a:pt x="131169" y="6388487"/>
                </a:lnTo>
                <a:cubicBezTo>
                  <a:pt x="143729" y="6372105"/>
                  <a:pt x="154856" y="6355244"/>
                  <a:pt x="164549" y="6337905"/>
                </a:cubicBezTo>
                <a:cubicBezTo>
                  <a:pt x="174242" y="6320567"/>
                  <a:pt x="182229" y="6301658"/>
                  <a:pt x="188509" y="6281179"/>
                </a:cubicBezTo>
                <a:lnTo>
                  <a:pt x="188509" y="6378658"/>
                </a:lnTo>
                <a:cubicBezTo>
                  <a:pt x="188509" y="6381934"/>
                  <a:pt x="187963" y="6384392"/>
                  <a:pt x="186871" y="6386030"/>
                </a:cubicBezTo>
                <a:cubicBezTo>
                  <a:pt x="185779" y="6387668"/>
                  <a:pt x="183731" y="6388487"/>
                  <a:pt x="180727" y="6388487"/>
                </a:cubicBezTo>
                <a:lnTo>
                  <a:pt x="164754" y="6388487"/>
                </a:lnTo>
                <a:lnTo>
                  <a:pt x="169259" y="6418796"/>
                </a:lnTo>
                <a:lnTo>
                  <a:pt x="183594" y="6418796"/>
                </a:lnTo>
                <a:cubicBezTo>
                  <a:pt x="205165" y="6418796"/>
                  <a:pt x="215951" y="6408147"/>
                  <a:pt x="215951" y="6386849"/>
                </a:cubicBezTo>
                <a:lnTo>
                  <a:pt x="215951" y="6231620"/>
                </a:lnTo>
                <a:lnTo>
                  <a:pt x="270015" y="6231620"/>
                </a:lnTo>
                <a:lnTo>
                  <a:pt x="270015" y="6201312"/>
                </a:lnTo>
                <a:lnTo>
                  <a:pt x="215951" y="6201312"/>
                </a:lnTo>
                <a:lnTo>
                  <a:pt x="215951" y="6129226"/>
                </a:lnTo>
                <a:close/>
                <a:moveTo>
                  <a:pt x="168031" y="5645090"/>
                </a:moveTo>
                <a:lnTo>
                  <a:pt x="168031" y="5710622"/>
                </a:lnTo>
                <a:lnTo>
                  <a:pt x="111919" y="5710622"/>
                </a:lnTo>
                <a:lnTo>
                  <a:pt x="111919" y="5817930"/>
                </a:lnTo>
                <a:lnTo>
                  <a:pt x="139360" y="5817930"/>
                </a:lnTo>
                <a:lnTo>
                  <a:pt x="139360" y="5740930"/>
                </a:lnTo>
                <a:lnTo>
                  <a:pt x="225781" y="5740930"/>
                </a:lnTo>
                <a:cubicBezTo>
                  <a:pt x="225781" y="5781888"/>
                  <a:pt x="220661" y="5816975"/>
                  <a:pt x="210422" y="5846191"/>
                </a:cubicBezTo>
                <a:cubicBezTo>
                  <a:pt x="200182" y="5875408"/>
                  <a:pt x="184414" y="5899027"/>
                  <a:pt x="163116" y="5917048"/>
                </a:cubicBezTo>
                <a:lnTo>
                  <a:pt x="182366" y="5941212"/>
                </a:lnTo>
                <a:cubicBezTo>
                  <a:pt x="207213" y="5919915"/>
                  <a:pt x="225439" y="5891449"/>
                  <a:pt x="237044" y="5855816"/>
                </a:cubicBezTo>
                <a:cubicBezTo>
                  <a:pt x="248649" y="5820183"/>
                  <a:pt x="254451" y="5776564"/>
                  <a:pt x="254451" y="5724957"/>
                </a:cubicBezTo>
                <a:lnTo>
                  <a:pt x="243392" y="5710622"/>
                </a:lnTo>
                <a:lnTo>
                  <a:pt x="195063" y="5710622"/>
                </a:lnTo>
                <a:lnTo>
                  <a:pt x="195063" y="5645090"/>
                </a:lnTo>
                <a:close/>
                <a:moveTo>
                  <a:pt x="174174" y="5090506"/>
                </a:moveTo>
                <a:lnTo>
                  <a:pt x="174174" y="5172012"/>
                </a:lnTo>
                <a:lnTo>
                  <a:pt x="111919" y="5172012"/>
                </a:lnTo>
                <a:lnTo>
                  <a:pt x="111919" y="5301847"/>
                </a:lnTo>
                <a:lnTo>
                  <a:pt x="143866" y="5301847"/>
                </a:lnTo>
                <a:lnTo>
                  <a:pt x="143866" y="5207235"/>
                </a:lnTo>
                <a:lnTo>
                  <a:pt x="239706" y="5207235"/>
                </a:lnTo>
                <a:cubicBezTo>
                  <a:pt x="239706" y="5255565"/>
                  <a:pt x="233426" y="5297478"/>
                  <a:pt x="220866" y="5332975"/>
                </a:cubicBezTo>
                <a:cubicBezTo>
                  <a:pt x="208305" y="5368471"/>
                  <a:pt x="189602" y="5398097"/>
                  <a:pt x="164754" y="5421852"/>
                </a:cubicBezTo>
                <a:lnTo>
                  <a:pt x="184004" y="5452161"/>
                </a:lnTo>
                <a:cubicBezTo>
                  <a:pt x="213766" y="5423218"/>
                  <a:pt x="235815" y="5389086"/>
                  <a:pt x="250150" y="5349767"/>
                </a:cubicBezTo>
                <a:cubicBezTo>
                  <a:pt x="264486" y="5310448"/>
                  <a:pt x="271653" y="5265668"/>
                  <a:pt x="271653" y="5215426"/>
                </a:cubicBezTo>
                <a:lnTo>
                  <a:pt x="271653" y="5172012"/>
                </a:lnTo>
                <a:lnTo>
                  <a:pt x="206121" y="5172012"/>
                </a:lnTo>
                <a:lnTo>
                  <a:pt x="206121" y="5090506"/>
                </a:lnTo>
                <a:close/>
                <a:moveTo>
                  <a:pt x="252403" y="4632068"/>
                </a:moveTo>
                <a:lnTo>
                  <a:pt x="111919" y="4636983"/>
                </a:lnTo>
                <a:lnTo>
                  <a:pt x="111919" y="4672206"/>
                </a:lnTo>
                <a:lnTo>
                  <a:pt x="234791" y="4672206"/>
                </a:lnTo>
                <a:cubicBezTo>
                  <a:pt x="235337" y="4674937"/>
                  <a:pt x="235610" y="4677667"/>
                  <a:pt x="235610" y="4680398"/>
                </a:cubicBezTo>
                <a:cubicBezTo>
                  <a:pt x="235610" y="4682855"/>
                  <a:pt x="235610" y="4685313"/>
                  <a:pt x="235610" y="4687770"/>
                </a:cubicBezTo>
                <a:cubicBezTo>
                  <a:pt x="235610" y="4693777"/>
                  <a:pt x="235337" y="4699784"/>
                  <a:pt x="234791" y="4705792"/>
                </a:cubicBezTo>
                <a:cubicBezTo>
                  <a:pt x="234245" y="4711799"/>
                  <a:pt x="233290" y="4718625"/>
                  <a:pt x="231924" y="4726270"/>
                </a:cubicBezTo>
                <a:lnTo>
                  <a:pt x="119701" y="4726270"/>
                </a:lnTo>
                <a:lnTo>
                  <a:pt x="119701" y="4761494"/>
                </a:lnTo>
                <a:lnTo>
                  <a:pt x="227009" y="4761494"/>
                </a:lnTo>
                <a:cubicBezTo>
                  <a:pt x="222641" y="4798082"/>
                  <a:pt x="212538" y="4828801"/>
                  <a:pt x="196701" y="4853648"/>
                </a:cubicBezTo>
                <a:cubicBezTo>
                  <a:pt x="180864" y="4878496"/>
                  <a:pt x="159020" y="4897473"/>
                  <a:pt x="131169" y="4910579"/>
                </a:cubicBezTo>
                <a:lnTo>
                  <a:pt x="148781" y="4940887"/>
                </a:lnTo>
                <a:cubicBezTo>
                  <a:pt x="189192" y="4922593"/>
                  <a:pt x="219364" y="4889827"/>
                  <a:pt x="239297" y="4842590"/>
                </a:cubicBezTo>
                <a:cubicBezTo>
                  <a:pt x="259229" y="4795352"/>
                  <a:pt x="269469" y="4732141"/>
                  <a:pt x="270015" y="4652956"/>
                </a:cubicBezTo>
                <a:close/>
                <a:moveTo>
                  <a:pt x="199568" y="4112708"/>
                </a:moveTo>
                <a:lnTo>
                  <a:pt x="172536" y="4118851"/>
                </a:lnTo>
                <a:lnTo>
                  <a:pt x="181956" y="4194213"/>
                </a:lnTo>
                <a:lnTo>
                  <a:pt x="126254" y="4205272"/>
                </a:lnTo>
                <a:lnTo>
                  <a:pt x="129121" y="4240495"/>
                </a:lnTo>
                <a:lnTo>
                  <a:pt x="185233" y="4227798"/>
                </a:lnTo>
                <a:lnTo>
                  <a:pt x="193424" y="4301522"/>
                </a:lnTo>
                <a:lnTo>
                  <a:pt x="111919" y="4317496"/>
                </a:lnTo>
                <a:lnTo>
                  <a:pt x="114786" y="4352719"/>
                </a:lnTo>
                <a:lnTo>
                  <a:pt x="195063" y="4335107"/>
                </a:lnTo>
                <a:lnTo>
                  <a:pt x="209398" y="4464533"/>
                </a:lnTo>
                <a:lnTo>
                  <a:pt x="241345" y="4456751"/>
                </a:lnTo>
                <a:lnTo>
                  <a:pt x="225371" y="4328554"/>
                </a:lnTo>
                <a:lnTo>
                  <a:pt x="300323" y="4312580"/>
                </a:lnTo>
                <a:lnTo>
                  <a:pt x="297456" y="4278995"/>
                </a:lnTo>
                <a:lnTo>
                  <a:pt x="222094" y="4296607"/>
                </a:lnTo>
                <a:lnTo>
                  <a:pt x="214313" y="4220016"/>
                </a:lnTo>
                <a:lnTo>
                  <a:pt x="271653" y="4206910"/>
                </a:lnTo>
                <a:lnTo>
                  <a:pt x="268376" y="4171687"/>
                </a:lnTo>
                <a:lnTo>
                  <a:pt x="209398" y="4186431"/>
                </a:lnTo>
                <a:close/>
                <a:moveTo>
                  <a:pt x="168031" y="3692465"/>
                </a:moveTo>
                <a:lnTo>
                  <a:pt x="168031" y="3757997"/>
                </a:lnTo>
                <a:lnTo>
                  <a:pt x="111919" y="3757997"/>
                </a:lnTo>
                <a:lnTo>
                  <a:pt x="111919" y="3865306"/>
                </a:lnTo>
                <a:lnTo>
                  <a:pt x="139360" y="3865306"/>
                </a:lnTo>
                <a:lnTo>
                  <a:pt x="139360" y="3788305"/>
                </a:lnTo>
                <a:lnTo>
                  <a:pt x="225781" y="3788305"/>
                </a:lnTo>
                <a:cubicBezTo>
                  <a:pt x="225781" y="3829263"/>
                  <a:pt x="220661" y="3864350"/>
                  <a:pt x="210422" y="3893566"/>
                </a:cubicBezTo>
                <a:cubicBezTo>
                  <a:pt x="200182" y="3922783"/>
                  <a:pt x="184414" y="3946401"/>
                  <a:pt x="163116" y="3964422"/>
                </a:cubicBezTo>
                <a:lnTo>
                  <a:pt x="182366" y="3988588"/>
                </a:lnTo>
                <a:cubicBezTo>
                  <a:pt x="207213" y="3967290"/>
                  <a:pt x="225439" y="3938824"/>
                  <a:pt x="237044" y="3903191"/>
                </a:cubicBezTo>
                <a:cubicBezTo>
                  <a:pt x="248649" y="3867558"/>
                  <a:pt x="254451" y="3823938"/>
                  <a:pt x="254451" y="3772332"/>
                </a:cubicBezTo>
                <a:lnTo>
                  <a:pt x="243392" y="3757997"/>
                </a:lnTo>
                <a:lnTo>
                  <a:pt x="195063" y="3757997"/>
                </a:lnTo>
                <a:lnTo>
                  <a:pt x="195063" y="3692465"/>
                </a:lnTo>
                <a:close/>
                <a:moveTo>
                  <a:pt x="172536" y="3144435"/>
                </a:moveTo>
                <a:lnTo>
                  <a:pt x="172536" y="3232494"/>
                </a:lnTo>
                <a:lnTo>
                  <a:pt x="113557" y="3232494"/>
                </a:lnTo>
                <a:lnTo>
                  <a:pt x="113557" y="3267307"/>
                </a:lnTo>
                <a:lnTo>
                  <a:pt x="172536" y="3267307"/>
                </a:lnTo>
                <a:cubicBezTo>
                  <a:pt x="170625" y="3308265"/>
                  <a:pt x="164549" y="3344307"/>
                  <a:pt x="154310" y="3375435"/>
                </a:cubicBezTo>
                <a:cubicBezTo>
                  <a:pt x="144070" y="3406563"/>
                  <a:pt x="129940" y="3434004"/>
                  <a:pt x="111919" y="3457760"/>
                </a:cubicBezTo>
                <a:lnTo>
                  <a:pt x="134445" y="3483563"/>
                </a:lnTo>
                <a:cubicBezTo>
                  <a:pt x="155743" y="3456531"/>
                  <a:pt x="171990" y="3425062"/>
                  <a:pt x="183185" y="3389156"/>
                </a:cubicBezTo>
                <a:cubicBezTo>
                  <a:pt x="194380" y="3353250"/>
                  <a:pt x="201070" y="3312224"/>
                  <a:pt x="203254" y="3266078"/>
                </a:cubicBezTo>
                <a:lnTo>
                  <a:pt x="236839" y="3266078"/>
                </a:lnTo>
                <a:cubicBezTo>
                  <a:pt x="236839" y="3297206"/>
                  <a:pt x="236703" y="3322599"/>
                  <a:pt x="236430" y="3342259"/>
                </a:cubicBezTo>
                <a:cubicBezTo>
                  <a:pt x="236157" y="3361919"/>
                  <a:pt x="235747" y="3377482"/>
                  <a:pt x="235201" y="3388951"/>
                </a:cubicBezTo>
                <a:cubicBezTo>
                  <a:pt x="234655" y="3400419"/>
                  <a:pt x="234109" y="3408815"/>
                  <a:pt x="233563" y="3414139"/>
                </a:cubicBezTo>
                <a:cubicBezTo>
                  <a:pt x="233016" y="3419464"/>
                  <a:pt x="232470" y="3423355"/>
                  <a:pt x="231924" y="3425813"/>
                </a:cubicBezTo>
                <a:cubicBezTo>
                  <a:pt x="230832" y="3431274"/>
                  <a:pt x="228716" y="3435028"/>
                  <a:pt x="225576" y="3437076"/>
                </a:cubicBezTo>
                <a:cubicBezTo>
                  <a:pt x="222436" y="3439124"/>
                  <a:pt x="218135" y="3440148"/>
                  <a:pt x="212674" y="3440148"/>
                </a:cubicBezTo>
                <a:lnTo>
                  <a:pt x="196701" y="3440148"/>
                </a:lnTo>
                <a:lnTo>
                  <a:pt x="198339" y="3477009"/>
                </a:lnTo>
                <a:lnTo>
                  <a:pt x="217589" y="3477009"/>
                </a:lnTo>
                <a:cubicBezTo>
                  <a:pt x="230696" y="3477009"/>
                  <a:pt x="240798" y="3472982"/>
                  <a:pt x="247898" y="3464927"/>
                </a:cubicBezTo>
                <a:cubicBezTo>
                  <a:pt x="254997" y="3456872"/>
                  <a:pt x="260253" y="3446496"/>
                  <a:pt x="263666" y="3433800"/>
                </a:cubicBezTo>
                <a:cubicBezTo>
                  <a:pt x="267079" y="3421102"/>
                  <a:pt x="269059" y="3406972"/>
                  <a:pt x="269605" y="3391408"/>
                </a:cubicBezTo>
                <a:cubicBezTo>
                  <a:pt x="270151" y="3375844"/>
                  <a:pt x="270424" y="3360690"/>
                  <a:pt x="270424" y="3345946"/>
                </a:cubicBezTo>
                <a:lnTo>
                  <a:pt x="270424" y="3230855"/>
                </a:lnTo>
                <a:lnTo>
                  <a:pt x="204892" y="3230855"/>
                </a:lnTo>
                <a:lnTo>
                  <a:pt x="204892" y="3144435"/>
                </a:lnTo>
                <a:close/>
                <a:moveTo>
                  <a:pt x="127892" y="2717638"/>
                </a:moveTo>
                <a:lnTo>
                  <a:pt x="127892" y="2752862"/>
                </a:lnTo>
                <a:lnTo>
                  <a:pt x="184004" y="2752862"/>
                </a:lnTo>
                <a:lnTo>
                  <a:pt x="184004" y="2909729"/>
                </a:lnTo>
                <a:lnTo>
                  <a:pt x="111919" y="2909729"/>
                </a:lnTo>
                <a:lnTo>
                  <a:pt x="111919" y="2944953"/>
                </a:lnTo>
                <a:lnTo>
                  <a:pt x="284759" y="2944953"/>
                </a:lnTo>
                <a:lnTo>
                  <a:pt x="284759" y="2909729"/>
                </a:lnTo>
                <a:lnTo>
                  <a:pt x="215951" y="2909729"/>
                </a:lnTo>
                <a:lnTo>
                  <a:pt x="215951" y="2752862"/>
                </a:lnTo>
                <a:lnTo>
                  <a:pt x="272063" y="2752862"/>
                </a:lnTo>
                <a:lnTo>
                  <a:pt x="272063" y="2717638"/>
                </a:lnTo>
                <a:close/>
                <a:moveTo>
                  <a:pt x="265509" y="2195307"/>
                </a:moveTo>
                <a:lnTo>
                  <a:pt x="111919" y="2203089"/>
                </a:lnTo>
                <a:lnTo>
                  <a:pt x="113557" y="2238312"/>
                </a:lnTo>
                <a:lnTo>
                  <a:pt x="251174" y="2233807"/>
                </a:lnTo>
                <a:cubicBezTo>
                  <a:pt x="247898" y="2245548"/>
                  <a:pt x="243324" y="2257494"/>
                  <a:pt x="237454" y="2269645"/>
                </a:cubicBezTo>
                <a:cubicBezTo>
                  <a:pt x="231583" y="2281796"/>
                  <a:pt x="223869" y="2294833"/>
                  <a:pt x="214313" y="2308759"/>
                </a:cubicBezTo>
                <a:lnTo>
                  <a:pt x="214313" y="2260839"/>
                </a:lnTo>
                <a:lnTo>
                  <a:pt x="182366" y="2260839"/>
                </a:lnTo>
                <a:lnTo>
                  <a:pt x="182366" y="2332924"/>
                </a:lnTo>
                <a:cubicBezTo>
                  <a:pt x="182366" y="2365963"/>
                  <a:pt x="178611" y="2394975"/>
                  <a:pt x="171102" y="2419959"/>
                </a:cubicBezTo>
                <a:cubicBezTo>
                  <a:pt x="163594" y="2444943"/>
                  <a:pt x="151921" y="2466036"/>
                  <a:pt x="136084" y="2483238"/>
                </a:cubicBezTo>
                <a:lnTo>
                  <a:pt x="158610" y="2510270"/>
                </a:lnTo>
                <a:cubicBezTo>
                  <a:pt x="177724" y="2489791"/>
                  <a:pt x="191786" y="2464466"/>
                  <a:pt x="200797" y="2434294"/>
                </a:cubicBezTo>
                <a:cubicBezTo>
                  <a:pt x="209807" y="2404122"/>
                  <a:pt x="214313" y="2369240"/>
                  <a:pt x="214313" y="2329647"/>
                </a:cubicBezTo>
                <a:lnTo>
                  <a:pt x="228648" y="2345621"/>
                </a:lnTo>
                <a:cubicBezTo>
                  <a:pt x="233836" y="2338795"/>
                  <a:pt x="238955" y="2331286"/>
                  <a:pt x="244007" y="2323094"/>
                </a:cubicBezTo>
                <a:cubicBezTo>
                  <a:pt x="249058" y="2314903"/>
                  <a:pt x="254110" y="2305960"/>
                  <a:pt x="259161" y="2296267"/>
                </a:cubicBezTo>
                <a:cubicBezTo>
                  <a:pt x="264212" y="2286574"/>
                  <a:pt x="269196" y="2275925"/>
                  <a:pt x="274111" y="2264320"/>
                </a:cubicBezTo>
                <a:cubicBezTo>
                  <a:pt x="279025" y="2252716"/>
                  <a:pt x="284213" y="2239814"/>
                  <a:pt x="289674" y="2225616"/>
                </a:cubicBezTo>
                <a:close/>
                <a:moveTo>
                  <a:pt x="130759" y="1802096"/>
                </a:moveTo>
                <a:lnTo>
                  <a:pt x="130759" y="1832814"/>
                </a:lnTo>
                <a:lnTo>
                  <a:pt x="195063" y="1832814"/>
                </a:lnTo>
                <a:lnTo>
                  <a:pt x="195063" y="1952819"/>
                </a:lnTo>
                <a:lnTo>
                  <a:pt x="111919" y="1952819"/>
                </a:lnTo>
                <a:lnTo>
                  <a:pt x="111919" y="1983128"/>
                </a:lnTo>
                <a:lnTo>
                  <a:pt x="268376" y="1983128"/>
                </a:lnTo>
                <a:lnTo>
                  <a:pt x="268376" y="1952819"/>
                </a:lnTo>
                <a:lnTo>
                  <a:pt x="222094" y="1952819"/>
                </a:lnTo>
                <a:lnTo>
                  <a:pt x="222094" y="1802096"/>
                </a:lnTo>
                <a:close/>
                <a:moveTo>
                  <a:pt x="198339" y="1376528"/>
                </a:moveTo>
                <a:cubicBezTo>
                  <a:pt x="213903" y="1376528"/>
                  <a:pt x="226054" y="1381102"/>
                  <a:pt x="234791" y="1390249"/>
                </a:cubicBezTo>
                <a:cubicBezTo>
                  <a:pt x="243529" y="1399396"/>
                  <a:pt x="247898" y="1411752"/>
                  <a:pt x="247898" y="1427316"/>
                </a:cubicBezTo>
                <a:cubicBezTo>
                  <a:pt x="247898" y="1443972"/>
                  <a:pt x="243665" y="1457078"/>
                  <a:pt x="235201" y="1466635"/>
                </a:cubicBezTo>
                <a:cubicBezTo>
                  <a:pt x="226736" y="1476192"/>
                  <a:pt x="214722" y="1480970"/>
                  <a:pt x="199158" y="1480970"/>
                </a:cubicBezTo>
                <a:cubicBezTo>
                  <a:pt x="183594" y="1480970"/>
                  <a:pt x="171307" y="1476192"/>
                  <a:pt x="162297" y="1466635"/>
                </a:cubicBezTo>
                <a:cubicBezTo>
                  <a:pt x="153286" y="1457078"/>
                  <a:pt x="148781" y="1444381"/>
                  <a:pt x="148781" y="1428544"/>
                </a:cubicBezTo>
                <a:cubicBezTo>
                  <a:pt x="148781" y="1412708"/>
                  <a:pt x="153286" y="1400079"/>
                  <a:pt x="162297" y="1390659"/>
                </a:cubicBezTo>
                <a:cubicBezTo>
                  <a:pt x="171307" y="1381239"/>
                  <a:pt x="183321" y="1376528"/>
                  <a:pt x="198339" y="1376528"/>
                </a:cubicBezTo>
                <a:close/>
                <a:moveTo>
                  <a:pt x="215132" y="1251198"/>
                </a:moveTo>
                <a:cubicBezTo>
                  <a:pt x="179635" y="1284511"/>
                  <a:pt x="153559" y="1315092"/>
                  <a:pt x="136903" y="1342943"/>
                </a:cubicBezTo>
                <a:cubicBezTo>
                  <a:pt x="120247" y="1370794"/>
                  <a:pt x="111919" y="1397554"/>
                  <a:pt x="111919" y="1423220"/>
                </a:cubicBezTo>
                <a:cubicBezTo>
                  <a:pt x="111919" y="1436872"/>
                  <a:pt x="113967" y="1449228"/>
                  <a:pt x="118062" y="1460286"/>
                </a:cubicBezTo>
                <a:cubicBezTo>
                  <a:pt x="122158" y="1471345"/>
                  <a:pt x="128029" y="1480765"/>
                  <a:pt x="135674" y="1488547"/>
                </a:cubicBezTo>
                <a:cubicBezTo>
                  <a:pt x="143320" y="1496329"/>
                  <a:pt x="152535" y="1502336"/>
                  <a:pt x="163320" y="1506568"/>
                </a:cubicBezTo>
                <a:cubicBezTo>
                  <a:pt x="174106" y="1510801"/>
                  <a:pt x="186052" y="1512917"/>
                  <a:pt x="199158" y="1512917"/>
                </a:cubicBezTo>
                <a:cubicBezTo>
                  <a:pt x="211719" y="1512917"/>
                  <a:pt x="223255" y="1510801"/>
                  <a:pt x="233767" y="1506568"/>
                </a:cubicBezTo>
                <a:cubicBezTo>
                  <a:pt x="244280" y="1502336"/>
                  <a:pt x="253359" y="1496466"/>
                  <a:pt x="261004" y="1488957"/>
                </a:cubicBezTo>
                <a:cubicBezTo>
                  <a:pt x="268650" y="1481448"/>
                  <a:pt x="274520" y="1472437"/>
                  <a:pt x="278616" y="1461925"/>
                </a:cubicBezTo>
                <a:cubicBezTo>
                  <a:pt x="282712" y="1451412"/>
                  <a:pt x="284759" y="1439740"/>
                  <a:pt x="284759" y="1426906"/>
                </a:cubicBezTo>
                <a:cubicBezTo>
                  <a:pt x="284759" y="1415438"/>
                  <a:pt x="282780" y="1404789"/>
                  <a:pt x="278821" y="1394959"/>
                </a:cubicBezTo>
                <a:cubicBezTo>
                  <a:pt x="274861" y="1385129"/>
                  <a:pt x="269332" y="1376528"/>
                  <a:pt x="262233" y="1369156"/>
                </a:cubicBezTo>
                <a:cubicBezTo>
                  <a:pt x="255134" y="1361784"/>
                  <a:pt x="246737" y="1355982"/>
                  <a:pt x="237044" y="1351749"/>
                </a:cubicBezTo>
                <a:cubicBezTo>
                  <a:pt x="227351" y="1347517"/>
                  <a:pt x="216770" y="1345401"/>
                  <a:pt x="205302" y="1345401"/>
                </a:cubicBezTo>
                <a:cubicBezTo>
                  <a:pt x="199841" y="1345401"/>
                  <a:pt x="194448" y="1345879"/>
                  <a:pt x="189124" y="1346834"/>
                </a:cubicBezTo>
                <a:cubicBezTo>
                  <a:pt x="183799" y="1347790"/>
                  <a:pt x="178543" y="1349360"/>
                  <a:pt x="173355" y="1351544"/>
                </a:cubicBezTo>
                <a:cubicBezTo>
                  <a:pt x="188100" y="1330793"/>
                  <a:pt x="202571" y="1312362"/>
                  <a:pt x="216770" y="1296252"/>
                </a:cubicBezTo>
                <a:cubicBezTo>
                  <a:pt x="230969" y="1280142"/>
                  <a:pt x="245986" y="1265124"/>
                  <a:pt x="261823" y="1251198"/>
                </a:cubicBezTo>
                <a:close/>
                <a:moveTo>
                  <a:pt x="119701" y="767471"/>
                </a:moveTo>
                <a:lnTo>
                  <a:pt x="119701" y="798189"/>
                </a:lnTo>
                <a:lnTo>
                  <a:pt x="216360" y="798189"/>
                </a:lnTo>
                <a:lnTo>
                  <a:pt x="219227" y="851434"/>
                </a:lnTo>
                <a:cubicBezTo>
                  <a:pt x="217043" y="851434"/>
                  <a:pt x="214790" y="851366"/>
                  <a:pt x="212469" y="851229"/>
                </a:cubicBezTo>
                <a:cubicBezTo>
                  <a:pt x="210149" y="851093"/>
                  <a:pt x="206531" y="851025"/>
                  <a:pt x="201616" y="851025"/>
                </a:cubicBezTo>
                <a:cubicBezTo>
                  <a:pt x="175403" y="851025"/>
                  <a:pt x="153832" y="858670"/>
                  <a:pt x="136903" y="873961"/>
                </a:cubicBezTo>
                <a:cubicBezTo>
                  <a:pt x="120247" y="888979"/>
                  <a:pt x="111919" y="908911"/>
                  <a:pt x="111919" y="933759"/>
                </a:cubicBezTo>
                <a:cubicBezTo>
                  <a:pt x="111919" y="962702"/>
                  <a:pt x="123933" y="985502"/>
                  <a:pt x="147961" y="1002158"/>
                </a:cubicBezTo>
                <a:cubicBezTo>
                  <a:pt x="171990" y="1018814"/>
                  <a:pt x="205165" y="1027142"/>
                  <a:pt x="247488" y="1027142"/>
                </a:cubicBezTo>
                <a:lnTo>
                  <a:pt x="257318" y="1027142"/>
                </a:lnTo>
                <a:lnTo>
                  <a:pt x="257318" y="995195"/>
                </a:lnTo>
                <a:cubicBezTo>
                  <a:pt x="255680" y="995468"/>
                  <a:pt x="253905" y="995605"/>
                  <a:pt x="251993" y="995605"/>
                </a:cubicBezTo>
                <a:cubicBezTo>
                  <a:pt x="250082" y="995605"/>
                  <a:pt x="247352" y="995605"/>
                  <a:pt x="243802" y="995605"/>
                </a:cubicBezTo>
                <a:cubicBezTo>
                  <a:pt x="213220" y="995605"/>
                  <a:pt x="189738" y="990076"/>
                  <a:pt x="173355" y="979017"/>
                </a:cubicBezTo>
                <a:cubicBezTo>
                  <a:pt x="156972" y="967958"/>
                  <a:pt x="148781" y="952190"/>
                  <a:pt x="148781" y="931711"/>
                </a:cubicBezTo>
                <a:cubicBezTo>
                  <a:pt x="148781" y="916147"/>
                  <a:pt x="154446" y="903928"/>
                  <a:pt x="165778" y="895054"/>
                </a:cubicBezTo>
                <a:cubicBezTo>
                  <a:pt x="177109" y="886180"/>
                  <a:pt x="193015" y="881743"/>
                  <a:pt x="213493" y="881743"/>
                </a:cubicBezTo>
                <a:cubicBezTo>
                  <a:pt x="218681" y="881743"/>
                  <a:pt x="224825" y="882016"/>
                  <a:pt x="231924" y="882562"/>
                </a:cubicBezTo>
                <a:cubicBezTo>
                  <a:pt x="239024" y="883108"/>
                  <a:pt x="247215" y="884064"/>
                  <a:pt x="256499" y="885429"/>
                </a:cubicBezTo>
                <a:lnTo>
                  <a:pt x="248307" y="767471"/>
                </a:lnTo>
                <a:close/>
                <a:moveTo>
                  <a:pt x="175813" y="287430"/>
                </a:moveTo>
                <a:lnTo>
                  <a:pt x="148781" y="296851"/>
                </a:lnTo>
                <a:lnTo>
                  <a:pt x="164754" y="376718"/>
                </a:lnTo>
                <a:lnTo>
                  <a:pt x="111919" y="400883"/>
                </a:lnTo>
                <a:lnTo>
                  <a:pt x="121339" y="431191"/>
                </a:lnTo>
                <a:lnTo>
                  <a:pt x="169669" y="405798"/>
                </a:lnTo>
                <a:lnTo>
                  <a:pt x="198339" y="572085"/>
                </a:lnTo>
                <a:lnTo>
                  <a:pt x="225371" y="561027"/>
                </a:lnTo>
                <a:lnTo>
                  <a:pt x="193424" y="393101"/>
                </a:lnTo>
                <a:lnTo>
                  <a:pt x="240116" y="368936"/>
                </a:lnTo>
                <a:lnTo>
                  <a:pt x="217589" y="441021"/>
                </a:lnTo>
                <a:lnTo>
                  <a:pt x="238478" y="458633"/>
                </a:lnTo>
                <a:lnTo>
                  <a:pt x="273701" y="351324"/>
                </a:lnTo>
                <a:lnTo>
                  <a:pt x="260595" y="330436"/>
                </a:lnTo>
                <a:lnTo>
                  <a:pt x="188919" y="365659"/>
                </a:lnTo>
                <a:close/>
                <a:moveTo>
                  <a:pt x="0" y="0"/>
                </a:moveTo>
                <a:lnTo>
                  <a:pt x="468120" y="0"/>
                </a:lnTo>
                <a:lnTo>
                  <a:pt x="468120" y="7533599"/>
                </a:lnTo>
                <a:lnTo>
                  <a:pt x="0" y="7533599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/>
          </a:p>
        </p:txBody>
      </p:sp>
      <p:sp>
        <p:nvSpPr>
          <p:cNvPr id="43" name="green 1">
            <a:extLst>
              <a:ext uri="{FF2B5EF4-FFF2-40B4-BE49-F238E27FC236}">
                <a16:creationId xmlns:a16="http://schemas.microsoft.com/office/drawing/2014/main" id="{5CC21577-9073-A639-557E-D6121077F4E8}"/>
              </a:ext>
            </a:extLst>
          </p:cNvPr>
          <p:cNvSpPr/>
          <p:nvPr/>
        </p:nvSpPr>
        <p:spPr>
          <a:xfrm flipH="1">
            <a:off x="9374342" y="6923999"/>
            <a:ext cx="402402" cy="6858000"/>
          </a:xfrm>
          <a:prstGeom prst="rect">
            <a:avLst/>
          </a:prstGeom>
          <a:gradFill>
            <a:gsLst>
              <a:gs pos="0">
                <a:srgbClr val="00E500">
                  <a:alpha val="0"/>
                </a:srgbClr>
              </a:gs>
              <a:gs pos="80000">
                <a:srgbClr val="00E500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matrix 1">
            <a:extLst>
              <a:ext uri="{FF2B5EF4-FFF2-40B4-BE49-F238E27FC236}">
                <a16:creationId xmlns:a16="http://schemas.microsoft.com/office/drawing/2014/main" id="{22624EB1-CEC1-6362-68F9-D3E7B9B294E0}"/>
              </a:ext>
            </a:extLst>
          </p:cNvPr>
          <p:cNvSpPr/>
          <p:nvPr/>
        </p:nvSpPr>
        <p:spPr>
          <a:xfrm flipH="1">
            <a:off x="9309273" y="-65999"/>
            <a:ext cx="468120" cy="6989998"/>
          </a:xfrm>
          <a:custGeom>
            <a:avLst/>
            <a:gdLst/>
            <a:ahLst/>
            <a:cxnLst/>
            <a:rect l="l" t="t" r="r" b="b"/>
            <a:pathLst>
              <a:path w="468120" h="6989998">
                <a:moveTo>
                  <a:pt x="245491" y="6549652"/>
                </a:moveTo>
                <a:lnTo>
                  <a:pt x="245491" y="6631158"/>
                </a:lnTo>
                <a:lnTo>
                  <a:pt x="183236" y="6631158"/>
                </a:lnTo>
                <a:lnTo>
                  <a:pt x="183236" y="6760993"/>
                </a:lnTo>
                <a:lnTo>
                  <a:pt x="215183" y="6760993"/>
                </a:lnTo>
                <a:lnTo>
                  <a:pt x="215183" y="6666381"/>
                </a:lnTo>
                <a:lnTo>
                  <a:pt x="311023" y="6666381"/>
                </a:lnTo>
                <a:cubicBezTo>
                  <a:pt x="311023" y="6714711"/>
                  <a:pt x="304743" y="6756624"/>
                  <a:pt x="292183" y="6792121"/>
                </a:cubicBezTo>
                <a:cubicBezTo>
                  <a:pt x="279622" y="6827617"/>
                  <a:pt x="260919" y="6857243"/>
                  <a:pt x="236071" y="6880998"/>
                </a:cubicBezTo>
                <a:lnTo>
                  <a:pt x="255321" y="6911307"/>
                </a:lnTo>
                <a:cubicBezTo>
                  <a:pt x="285083" y="6882364"/>
                  <a:pt x="307132" y="6848232"/>
                  <a:pt x="321467" y="6808913"/>
                </a:cubicBezTo>
                <a:cubicBezTo>
                  <a:pt x="335803" y="6769594"/>
                  <a:pt x="342970" y="6724814"/>
                  <a:pt x="342970" y="6674572"/>
                </a:cubicBezTo>
                <a:lnTo>
                  <a:pt x="342970" y="6631158"/>
                </a:lnTo>
                <a:lnTo>
                  <a:pt x="277438" y="6631158"/>
                </a:lnTo>
                <a:lnTo>
                  <a:pt x="277438" y="6549652"/>
                </a:lnTo>
                <a:close/>
                <a:moveTo>
                  <a:pt x="312662" y="6074936"/>
                </a:moveTo>
                <a:cubicBezTo>
                  <a:pt x="296825" y="6119170"/>
                  <a:pt x="277916" y="6157670"/>
                  <a:pt x="255935" y="6190436"/>
                </a:cubicBezTo>
                <a:cubicBezTo>
                  <a:pt x="233955" y="6223202"/>
                  <a:pt x="209722" y="6251463"/>
                  <a:pt x="183236" y="6275218"/>
                </a:cubicBezTo>
                <a:lnTo>
                  <a:pt x="199209" y="6308803"/>
                </a:lnTo>
                <a:cubicBezTo>
                  <a:pt x="210950" y="6299247"/>
                  <a:pt x="221872" y="6288939"/>
                  <a:pt x="231975" y="6277880"/>
                </a:cubicBezTo>
                <a:cubicBezTo>
                  <a:pt x="242078" y="6266822"/>
                  <a:pt x="251362" y="6254739"/>
                  <a:pt x="259826" y="6241633"/>
                </a:cubicBezTo>
                <a:lnTo>
                  <a:pt x="259826" y="6415702"/>
                </a:lnTo>
                <a:lnTo>
                  <a:pt x="291773" y="6415702"/>
                </a:lnTo>
                <a:lnTo>
                  <a:pt x="291773" y="6196580"/>
                </a:lnTo>
                <a:cubicBezTo>
                  <a:pt x="297780" y="6187023"/>
                  <a:pt x="303241" y="6177739"/>
                  <a:pt x="308156" y="6168728"/>
                </a:cubicBezTo>
                <a:cubicBezTo>
                  <a:pt x="313071" y="6159718"/>
                  <a:pt x="317440" y="6151185"/>
                  <a:pt x="321263" y="6143130"/>
                </a:cubicBezTo>
                <a:cubicBezTo>
                  <a:pt x="325085" y="6135075"/>
                  <a:pt x="328498" y="6127566"/>
                  <a:pt x="331502" y="6120603"/>
                </a:cubicBezTo>
                <a:cubicBezTo>
                  <a:pt x="334506" y="6113640"/>
                  <a:pt x="337373" y="6107565"/>
                  <a:pt x="340103" y="6102377"/>
                </a:cubicBezTo>
                <a:close/>
                <a:moveTo>
                  <a:pt x="336826" y="5616602"/>
                </a:moveTo>
                <a:lnTo>
                  <a:pt x="183236" y="5624384"/>
                </a:lnTo>
                <a:lnTo>
                  <a:pt x="184874" y="5659608"/>
                </a:lnTo>
                <a:lnTo>
                  <a:pt x="322491" y="5655102"/>
                </a:lnTo>
                <a:cubicBezTo>
                  <a:pt x="319215" y="5666843"/>
                  <a:pt x="314641" y="5678790"/>
                  <a:pt x="308771" y="5690940"/>
                </a:cubicBezTo>
                <a:cubicBezTo>
                  <a:pt x="302900" y="5703091"/>
                  <a:pt x="295186" y="5716129"/>
                  <a:pt x="285630" y="5730055"/>
                </a:cubicBezTo>
                <a:lnTo>
                  <a:pt x="285630" y="5682134"/>
                </a:lnTo>
                <a:lnTo>
                  <a:pt x="253683" y="5682134"/>
                </a:lnTo>
                <a:lnTo>
                  <a:pt x="253683" y="5754219"/>
                </a:lnTo>
                <a:cubicBezTo>
                  <a:pt x="253683" y="5787259"/>
                  <a:pt x="249928" y="5816270"/>
                  <a:pt x="242419" y="5841254"/>
                </a:cubicBezTo>
                <a:cubicBezTo>
                  <a:pt x="234911" y="5866238"/>
                  <a:pt x="223238" y="5887332"/>
                  <a:pt x="207401" y="5904533"/>
                </a:cubicBezTo>
                <a:lnTo>
                  <a:pt x="229927" y="5931565"/>
                </a:lnTo>
                <a:cubicBezTo>
                  <a:pt x="249041" y="5911086"/>
                  <a:pt x="263103" y="5885761"/>
                  <a:pt x="272114" y="5855589"/>
                </a:cubicBezTo>
                <a:cubicBezTo>
                  <a:pt x="281124" y="5825417"/>
                  <a:pt x="285630" y="5790535"/>
                  <a:pt x="285630" y="5750943"/>
                </a:cubicBezTo>
                <a:lnTo>
                  <a:pt x="299965" y="5766916"/>
                </a:lnTo>
                <a:cubicBezTo>
                  <a:pt x="305153" y="5760090"/>
                  <a:pt x="310272" y="5752581"/>
                  <a:pt x="315324" y="5744390"/>
                </a:cubicBezTo>
                <a:cubicBezTo>
                  <a:pt x="320375" y="5736198"/>
                  <a:pt x="325427" y="5727256"/>
                  <a:pt x="330478" y="5717563"/>
                </a:cubicBezTo>
                <a:cubicBezTo>
                  <a:pt x="335529" y="5707869"/>
                  <a:pt x="340513" y="5697220"/>
                  <a:pt x="345428" y="5685616"/>
                </a:cubicBezTo>
                <a:cubicBezTo>
                  <a:pt x="350342" y="5674011"/>
                  <a:pt x="355530" y="5661109"/>
                  <a:pt x="360991" y="5646911"/>
                </a:cubicBezTo>
                <a:close/>
                <a:moveTo>
                  <a:pt x="325358" y="5202912"/>
                </a:moveTo>
                <a:cubicBezTo>
                  <a:pt x="305972" y="5309675"/>
                  <a:pt x="259144" y="5370429"/>
                  <a:pt x="184874" y="5385173"/>
                </a:cubicBezTo>
                <a:lnTo>
                  <a:pt x="194294" y="5423673"/>
                </a:lnTo>
                <a:cubicBezTo>
                  <a:pt x="237982" y="5411386"/>
                  <a:pt x="272660" y="5389133"/>
                  <a:pt x="298326" y="5356913"/>
                </a:cubicBezTo>
                <a:cubicBezTo>
                  <a:pt x="323993" y="5324693"/>
                  <a:pt x="342151" y="5281824"/>
                  <a:pt x="352800" y="5228306"/>
                </a:cubicBezTo>
                <a:close/>
                <a:moveTo>
                  <a:pt x="204124" y="5134104"/>
                </a:moveTo>
                <a:lnTo>
                  <a:pt x="183236" y="5162774"/>
                </a:lnTo>
                <a:cubicBezTo>
                  <a:pt x="191700" y="5174515"/>
                  <a:pt x="199960" y="5186530"/>
                  <a:pt x="208015" y="5198817"/>
                </a:cubicBezTo>
                <a:cubicBezTo>
                  <a:pt x="216070" y="5211104"/>
                  <a:pt x="223238" y="5223118"/>
                  <a:pt x="229518" y="5234859"/>
                </a:cubicBezTo>
                <a:lnTo>
                  <a:pt x="252044" y="5205780"/>
                </a:lnTo>
                <a:cubicBezTo>
                  <a:pt x="246583" y="5195131"/>
                  <a:pt x="239894" y="5183662"/>
                  <a:pt x="231975" y="5171375"/>
                </a:cubicBezTo>
                <a:cubicBezTo>
                  <a:pt x="224057" y="5159088"/>
                  <a:pt x="214773" y="5146664"/>
                  <a:pt x="204124" y="5134104"/>
                </a:cubicBezTo>
                <a:close/>
                <a:moveTo>
                  <a:pt x="205762" y="4715394"/>
                </a:moveTo>
                <a:lnTo>
                  <a:pt x="183236" y="4729730"/>
                </a:lnTo>
                <a:lnTo>
                  <a:pt x="205762" y="4808368"/>
                </a:lnTo>
                <a:lnTo>
                  <a:pt x="228289" y="4795262"/>
                </a:lnTo>
                <a:close/>
                <a:moveTo>
                  <a:pt x="297098" y="4699421"/>
                </a:moveTo>
                <a:cubicBezTo>
                  <a:pt x="297098" y="4757308"/>
                  <a:pt x="290476" y="4805092"/>
                  <a:pt x="277233" y="4842772"/>
                </a:cubicBezTo>
                <a:cubicBezTo>
                  <a:pt x="263990" y="4880453"/>
                  <a:pt x="243443" y="4907895"/>
                  <a:pt x="215592" y="4925097"/>
                </a:cubicBezTo>
                <a:lnTo>
                  <a:pt x="234433" y="4950490"/>
                </a:lnTo>
                <a:cubicBezTo>
                  <a:pt x="250270" y="4939842"/>
                  <a:pt x="263922" y="4925984"/>
                  <a:pt x="275390" y="4908919"/>
                </a:cubicBezTo>
                <a:cubicBezTo>
                  <a:pt x="286858" y="4891853"/>
                  <a:pt x="296278" y="4872466"/>
                  <a:pt x="303651" y="4850759"/>
                </a:cubicBezTo>
                <a:cubicBezTo>
                  <a:pt x="311023" y="4829051"/>
                  <a:pt x="316484" y="4805774"/>
                  <a:pt x="320034" y="4780926"/>
                </a:cubicBezTo>
                <a:cubicBezTo>
                  <a:pt x="323583" y="4756079"/>
                  <a:pt x="325495" y="4730549"/>
                  <a:pt x="325768" y="4704336"/>
                </a:cubicBezTo>
                <a:close/>
                <a:moveTo>
                  <a:pt x="247539" y="4696144"/>
                </a:moveTo>
                <a:lnTo>
                  <a:pt x="226651" y="4708841"/>
                </a:lnTo>
                <a:lnTo>
                  <a:pt x="249177" y="4785841"/>
                </a:lnTo>
                <a:lnTo>
                  <a:pt x="269656" y="4771506"/>
                </a:lnTo>
                <a:close/>
                <a:moveTo>
                  <a:pt x="183236" y="4213646"/>
                </a:moveTo>
                <a:lnTo>
                  <a:pt x="183236" y="4243954"/>
                </a:lnTo>
                <a:lnTo>
                  <a:pt x="269656" y="4243954"/>
                </a:lnTo>
                <a:lnTo>
                  <a:pt x="269656" y="4308258"/>
                </a:lnTo>
                <a:lnTo>
                  <a:pt x="188151" y="4308258"/>
                </a:lnTo>
                <a:lnTo>
                  <a:pt x="188151" y="4338566"/>
                </a:lnTo>
                <a:lnTo>
                  <a:pt x="269656" y="4338566"/>
                </a:lnTo>
                <a:lnTo>
                  <a:pt x="269656" y="4405737"/>
                </a:lnTo>
                <a:lnTo>
                  <a:pt x="183236" y="4405737"/>
                </a:lnTo>
                <a:lnTo>
                  <a:pt x="183236" y="4436045"/>
                </a:lnTo>
                <a:lnTo>
                  <a:pt x="269656" y="4436045"/>
                </a:lnTo>
                <a:lnTo>
                  <a:pt x="269656" y="4452019"/>
                </a:lnTo>
                <a:lnTo>
                  <a:pt x="297098" y="4452019"/>
                </a:lnTo>
                <a:lnTo>
                  <a:pt x="297098" y="4213646"/>
                </a:lnTo>
                <a:close/>
                <a:moveTo>
                  <a:pt x="202076" y="3756541"/>
                </a:moveTo>
                <a:lnTo>
                  <a:pt x="202076" y="3787259"/>
                </a:lnTo>
                <a:lnTo>
                  <a:pt x="266380" y="3787259"/>
                </a:lnTo>
                <a:lnTo>
                  <a:pt x="266380" y="3907265"/>
                </a:lnTo>
                <a:lnTo>
                  <a:pt x="183236" y="3907265"/>
                </a:lnTo>
                <a:lnTo>
                  <a:pt x="183236" y="3937573"/>
                </a:lnTo>
                <a:lnTo>
                  <a:pt x="339693" y="3937573"/>
                </a:lnTo>
                <a:lnTo>
                  <a:pt x="339693" y="3907265"/>
                </a:lnTo>
                <a:lnTo>
                  <a:pt x="293411" y="3907265"/>
                </a:lnTo>
                <a:lnTo>
                  <a:pt x="293411" y="3756541"/>
                </a:lnTo>
                <a:close/>
                <a:moveTo>
                  <a:pt x="247130" y="3213426"/>
                </a:moveTo>
                <a:lnTo>
                  <a:pt x="220098" y="3222846"/>
                </a:lnTo>
                <a:lnTo>
                  <a:pt x="236071" y="3302714"/>
                </a:lnTo>
                <a:lnTo>
                  <a:pt x="183236" y="3326878"/>
                </a:lnTo>
                <a:lnTo>
                  <a:pt x="192656" y="3357186"/>
                </a:lnTo>
                <a:lnTo>
                  <a:pt x="240986" y="3331793"/>
                </a:lnTo>
                <a:lnTo>
                  <a:pt x="269656" y="3498080"/>
                </a:lnTo>
                <a:lnTo>
                  <a:pt x="296688" y="3487022"/>
                </a:lnTo>
                <a:lnTo>
                  <a:pt x="264741" y="3319096"/>
                </a:lnTo>
                <a:lnTo>
                  <a:pt x="311433" y="3294931"/>
                </a:lnTo>
                <a:lnTo>
                  <a:pt x="288906" y="3367016"/>
                </a:lnTo>
                <a:lnTo>
                  <a:pt x="309794" y="3384628"/>
                </a:lnTo>
                <a:lnTo>
                  <a:pt x="345018" y="3277319"/>
                </a:lnTo>
                <a:lnTo>
                  <a:pt x="331912" y="3256431"/>
                </a:lnTo>
                <a:lnTo>
                  <a:pt x="260236" y="3291655"/>
                </a:lnTo>
                <a:close/>
                <a:moveTo>
                  <a:pt x="259826" y="2721098"/>
                </a:moveTo>
                <a:lnTo>
                  <a:pt x="259826" y="2793183"/>
                </a:lnTo>
                <a:lnTo>
                  <a:pt x="186103" y="2793183"/>
                </a:lnTo>
                <a:lnTo>
                  <a:pt x="186103" y="2823491"/>
                </a:lnTo>
                <a:lnTo>
                  <a:pt x="252044" y="2823491"/>
                </a:lnTo>
                <a:cubicBezTo>
                  <a:pt x="244399" y="2849158"/>
                  <a:pt x="234979" y="2873186"/>
                  <a:pt x="223784" y="2895577"/>
                </a:cubicBezTo>
                <a:cubicBezTo>
                  <a:pt x="212589" y="2917966"/>
                  <a:pt x="199073" y="2938718"/>
                  <a:pt x="183236" y="2957832"/>
                </a:cubicBezTo>
                <a:lnTo>
                  <a:pt x="202486" y="2980359"/>
                </a:lnTo>
                <a:cubicBezTo>
                  <a:pt x="215046" y="2963976"/>
                  <a:pt x="226173" y="2947115"/>
                  <a:pt x="235866" y="2929776"/>
                </a:cubicBezTo>
                <a:cubicBezTo>
                  <a:pt x="245559" y="2912438"/>
                  <a:pt x="253546" y="2893529"/>
                  <a:pt x="259826" y="2873050"/>
                </a:cubicBezTo>
                <a:lnTo>
                  <a:pt x="259826" y="2970529"/>
                </a:lnTo>
                <a:cubicBezTo>
                  <a:pt x="259826" y="2973805"/>
                  <a:pt x="259280" y="2976263"/>
                  <a:pt x="258188" y="2977901"/>
                </a:cubicBezTo>
                <a:cubicBezTo>
                  <a:pt x="257096" y="2979539"/>
                  <a:pt x="255048" y="2980359"/>
                  <a:pt x="252044" y="2980359"/>
                </a:cubicBezTo>
                <a:lnTo>
                  <a:pt x="236071" y="2980359"/>
                </a:lnTo>
                <a:lnTo>
                  <a:pt x="240576" y="3010667"/>
                </a:lnTo>
                <a:lnTo>
                  <a:pt x="254911" y="3010667"/>
                </a:lnTo>
                <a:cubicBezTo>
                  <a:pt x="276482" y="3010667"/>
                  <a:pt x="287268" y="3000018"/>
                  <a:pt x="287268" y="2978720"/>
                </a:cubicBezTo>
                <a:lnTo>
                  <a:pt x="287268" y="2823491"/>
                </a:lnTo>
                <a:lnTo>
                  <a:pt x="341332" y="2823491"/>
                </a:lnTo>
                <a:lnTo>
                  <a:pt x="341332" y="2793183"/>
                </a:lnTo>
                <a:lnTo>
                  <a:pt x="287268" y="2793183"/>
                </a:lnTo>
                <a:lnTo>
                  <a:pt x="287268" y="2721098"/>
                </a:lnTo>
                <a:close/>
                <a:moveTo>
                  <a:pt x="193066" y="2280271"/>
                </a:moveTo>
                <a:lnTo>
                  <a:pt x="193066" y="2310580"/>
                </a:lnTo>
                <a:lnTo>
                  <a:pt x="239348" y="2310580"/>
                </a:lnTo>
                <a:lnTo>
                  <a:pt x="239348" y="2437139"/>
                </a:lnTo>
                <a:lnTo>
                  <a:pt x="183236" y="2437139"/>
                </a:lnTo>
                <a:lnTo>
                  <a:pt x="183236" y="2467447"/>
                </a:lnTo>
                <a:lnTo>
                  <a:pt x="324130" y="2467447"/>
                </a:lnTo>
                <a:lnTo>
                  <a:pt x="324130" y="2437139"/>
                </a:lnTo>
                <a:lnTo>
                  <a:pt x="266380" y="2437139"/>
                </a:lnTo>
                <a:lnTo>
                  <a:pt x="266380" y="2310580"/>
                </a:lnTo>
                <a:lnTo>
                  <a:pt x="309794" y="2310580"/>
                </a:lnTo>
                <a:lnTo>
                  <a:pt x="309794" y="2280271"/>
                </a:lnTo>
                <a:close/>
                <a:moveTo>
                  <a:pt x="239348" y="1741662"/>
                </a:moveTo>
                <a:lnTo>
                  <a:pt x="239348" y="1807193"/>
                </a:lnTo>
                <a:lnTo>
                  <a:pt x="183236" y="1807193"/>
                </a:lnTo>
                <a:lnTo>
                  <a:pt x="183236" y="1914502"/>
                </a:lnTo>
                <a:lnTo>
                  <a:pt x="210677" y="1914502"/>
                </a:lnTo>
                <a:lnTo>
                  <a:pt x="210677" y="1837502"/>
                </a:lnTo>
                <a:lnTo>
                  <a:pt x="297098" y="1837502"/>
                </a:lnTo>
                <a:cubicBezTo>
                  <a:pt x="297098" y="1878460"/>
                  <a:pt x="291978" y="1913546"/>
                  <a:pt x="281739" y="1942763"/>
                </a:cubicBezTo>
                <a:cubicBezTo>
                  <a:pt x="271499" y="1971979"/>
                  <a:pt x="255731" y="1995598"/>
                  <a:pt x="234433" y="2013619"/>
                </a:cubicBezTo>
                <a:lnTo>
                  <a:pt x="253683" y="2037784"/>
                </a:lnTo>
                <a:cubicBezTo>
                  <a:pt x="278530" y="2016486"/>
                  <a:pt x="296756" y="1988021"/>
                  <a:pt x="308361" y="1952388"/>
                </a:cubicBezTo>
                <a:cubicBezTo>
                  <a:pt x="319966" y="1916755"/>
                  <a:pt x="325768" y="1873135"/>
                  <a:pt x="325768" y="1821529"/>
                </a:cubicBezTo>
                <a:lnTo>
                  <a:pt x="314709" y="1807193"/>
                </a:lnTo>
                <a:lnTo>
                  <a:pt x="266380" y="1807193"/>
                </a:lnTo>
                <a:lnTo>
                  <a:pt x="266380" y="1741662"/>
                </a:lnTo>
                <a:close/>
                <a:moveTo>
                  <a:pt x="292183" y="1264078"/>
                </a:moveTo>
                <a:cubicBezTo>
                  <a:pt x="266243" y="1336436"/>
                  <a:pt x="229927" y="1392957"/>
                  <a:pt x="183236" y="1433642"/>
                </a:cubicBezTo>
                <a:lnTo>
                  <a:pt x="200848" y="1460674"/>
                </a:lnTo>
                <a:cubicBezTo>
                  <a:pt x="210404" y="1451117"/>
                  <a:pt x="219483" y="1441560"/>
                  <a:pt x="228084" y="1432004"/>
                </a:cubicBezTo>
                <a:cubicBezTo>
                  <a:pt x="236685" y="1422447"/>
                  <a:pt x="244672" y="1412208"/>
                  <a:pt x="252044" y="1401286"/>
                </a:cubicBezTo>
                <a:lnTo>
                  <a:pt x="252044" y="1542179"/>
                </a:lnTo>
                <a:lnTo>
                  <a:pt x="279486" y="1542179"/>
                </a:lnTo>
                <a:lnTo>
                  <a:pt x="279486" y="1361557"/>
                </a:lnTo>
                <a:cubicBezTo>
                  <a:pt x="283309" y="1354185"/>
                  <a:pt x="287268" y="1346676"/>
                  <a:pt x="291364" y="1339030"/>
                </a:cubicBezTo>
                <a:cubicBezTo>
                  <a:pt x="295459" y="1331384"/>
                  <a:pt x="299282" y="1324012"/>
                  <a:pt x="302832" y="1316913"/>
                </a:cubicBezTo>
                <a:cubicBezTo>
                  <a:pt x="306381" y="1309814"/>
                  <a:pt x="309453" y="1303192"/>
                  <a:pt x="312047" y="1297049"/>
                </a:cubicBezTo>
                <a:cubicBezTo>
                  <a:pt x="314641" y="1290905"/>
                  <a:pt x="316484" y="1285785"/>
                  <a:pt x="317576" y="1281690"/>
                </a:cubicBezTo>
                <a:close/>
                <a:moveTo>
                  <a:pt x="313481" y="800420"/>
                </a:moveTo>
                <a:lnTo>
                  <a:pt x="183236" y="805335"/>
                </a:lnTo>
                <a:lnTo>
                  <a:pt x="183236" y="835644"/>
                </a:lnTo>
                <a:lnTo>
                  <a:pt x="297098" y="835644"/>
                </a:lnTo>
                <a:cubicBezTo>
                  <a:pt x="292456" y="859126"/>
                  <a:pt x="282899" y="878376"/>
                  <a:pt x="268427" y="893394"/>
                </a:cubicBezTo>
                <a:lnTo>
                  <a:pt x="268427" y="859808"/>
                </a:lnTo>
                <a:lnTo>
                  <a:pt x="240986" y="858170"/>
                </a:lnTo>
                <a:lnTo>
                  <a:pt x="240986" y="944590"/>
                </a:lnTo>
                <a:cubicBezTo>
                  <a:pt x="240986" y="980360"/>
                  <a:pt x="229245" y="1011214"/>
                  <a:pt x="205762" y="1037154"/>
                </a:cubicBezTo>
                <a:lnTo>
                  <a:pt x="226651" y="1058043"/>
                </a:lnTo>
                <a:cubicBezTo>
                  <a:pt x="254502" y="1030192"/>
                  <a:pt x="268427" y="992374"/>
                  <a:pt x="268427" y="944590"/>
                </a:cubicBezTo>
                <a:lnTo>
                  <a:pt x="268427" y="909367"/>
                </a:lnTo>
                <a:lnTo>
                  <a:pt x="281124" y="925340"/>
                </a:lnTo>
                <a:cubicBezTo>
                  <a:pt x="291773" y="913599"/>
                  <a:pt x="301057" y="900083"/>
                  <a:pt x="308975" y="884793"/>
                </a:cubicBezTo>
                <a:cubicBezTo>
                  <a:pt x="316894" y="869502"/>
                  <a:pt x="324676" y="851480"/>
                  <a:pt x="332321" y="830729"/>
                </a:cubicBezTo>
                <a:close/>
                <a:moveTo>
                  <a:pt x="323720" y="252390"/>
                </a:moveTo>
                <a:lnTo>
                  <a:pt x="183236" y="257304"/>
                </a:lnTo>
                <a:lnTo>
                  <a:pt x="183236" y="292528"/>
                </a:lnTo>
                <a:lnTo>
                  <a:pt x="306108" y="292528"/>
                </a:lnTo>
                <a:cubicBezTo>
                  <a:pt x="306654" y="295258"/>
                  <a:pt x="306927" y="297989"/>
                  <a:pt x="306927" y="300719"/>
                </a:cubicBezTo>
                <a:cubicBezTo>
                  <a:pt x="306927" y="303177"/>
                  <a:pt x="306927" y="305634"/>
                  <a:pt x="306927" y="308092"/>
                </a:cubicBezTo>
                <a:cubicBezTo>
                  <a:pt x="306927" y="314099"/>
                  <a:pt x="306654" y="320106"/>
                  <a:pt x="306108" y="326113"/>
                </a:cubicBezTo>
                <a:cubicBezTo>
                  <a:pt x="305562" y="332120"/>
                  <a:pt x="304607" y="338946"/>
                  <a:pt x="303241" y="346592"/>
                </a:cubicBezTo>
                <a:lnTo>
                  <a:pt x="191018" y="346592"/>
                </a:lnTo>
                <a:lnTo>
                  <a:pt x="191018" y="381815"/>
                </a:lnTo>
                <a:lnTo>
                  <a:pt x="298326" y="381815"/>
                </a:lnTo>
                <a:cubicBezTo>
                  <a:pt x="293958" y="418404"/>
                  <a:pt x="283855" y="449122"/>
                  <a:pt x="268018" y="473970"/>
                </a:cubicBezTo>
                <a:cubicBezTo>
                  <a:pt x="252181" y="498817"/>
                  <a:pt x="230337" y="517794"/>
                  <a:pt x="202486" y="530901"/>
                </a:cubicBezTo>
                <a:lnTo>
                  <a:pt x="220098" y="561209"/>
                </a:lnTo>
                <a:cubicBezTo>
                  <a:pt x="260509" y="542915"/>
                  <a:pt x="290681" y="510149"/>
                  <a:pt x="310614" y="462911"/>
                </a:cubicBezTo>
                <a:cubicBezTo>
                  <a:pt x="330546" y="415673"/>
                  <a:pt x="340786" y="352462"/>
                  <a:pt x="341332" y="273278"/>
                </a:cubicBezTo>
                <a:close/>
                <a:moveTo>
                  <a:pt x="0" y="0"/>
                </a:moveTo>
                <a:lnTo>
                  <a:pt x="468120" y="0"/>
                </a:lnTo>
                <a:lnTo>
                  <a:pt x="468120" y="6989998"/>
                </a:lnTo>
                <a:lnTo>
                  <a:pt x="0" y="6989998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/>
          </a:p>
        </p:txBody>
      </p:sp>
      <p:sp>
        <p:nvSpPr>
          <p:cNvPr id="45" name="green 3">
            <a:extLst>
              <a:ext uri="{FF2B5EF4-FFF2-40B4-BE49-F238E27FC236}">
                <a16:creationId xmlns:a16="http://schemas.microsoft.com/office/drawing/2014/main" id="{B51218E2-FC46-2C8A-4377-89ACBFF6DD22}"/>
              </a:ext>
            </a:extLst>
          </p:cNvPr>
          <p:cNvSpPr/>
          <p:nvPr/>
        </p:nvSpPr>
        <p:spPr>
          <a:xfrm flipH="1">
            <a:off x="10296108" y="6923999"/>
            <a:ext cx="402402" cy="6858000"/>
          </a:xfrm>
          <a:prstGeom prst="rect">
            <a:avLst/>
          </a:prstGeom>
          <a:gradFill>
            <a:gsLst>
              <a:gs pos="0">
                <a:srgbClr val="00E500">
                  <a:alpha val="0"/>
                </a:srgbClr>
              </a:gs>
              <a:gs pos="80000">
                <a:srgbClr val="00E500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matrix 3">
            <a:extLst>
              <a:ext uri="{FF2B5EF4-FFF2-40B4-BE49-F238E27FC236}">
                <a16:creationId xmlns:a16="http://schemas.microsoft.com/office/drawing/2014/main" id="{359C925D-F8C2-7347-796E-659168F64614}"/>
              </a:ext>
            </a:extLst>
          </p:cNvPr>
          <p:cNvSpPr/>
          <p:nvPr/>
        </p:nvSpPr>
        <p:spPr>
          <a:xfrm flipH="1">
            <a:off x="10240813" y="-65999"/>
            <a:ext cx="631371" cy="6985625"/>
          </a:xfrm>
          <a:custGeom>
            <a:avLst/>
            <a:gdLst/>
            <a:ahLst/>
            <a:cxnLst/>
            <a:rect l="l" t="t" r="r" b="b"/>
            <a:pathLst>
              <a:path w="631371" h="6985625">
                <a:moveTo>
                  <a:pt x="312742" y="6559469"/>
                </a:moveTo>
                <a:lnTo>
                  <a:pt x="312742" y="6631555"/>
                </a:lnTo>
                <a:lnTo>
                  <a:pt x="239018" y="6631555"/>
                </a:lnTo>
                <a:lnTo>
                  <a:pt x="239018" y="6661863"/>
                </a:lnTo>
                <a:lnTo>
                  <a:pt x="304960" y="6661863"/>
                </a:lnTo>
                <a:cubicBezTo>
                  <a:pt x="297315" y="6687530"/>
                  <a:pt x="287894" y="6711558"/>
                  <a:pt x="276699" y="6733948"/>
                </a:cubicBezTo>
                <a:cubicBezTo>
                  <a:pt x="265504" y="6756339"/>
                  <a:pt x="251988" y="6777091"/>
                  <a:pt x="236151" y="6796204"/>
                </a:cubicBezTo>
                <a:lnTo>
                  <a:pt x="255401" y="6818730"/>
                </a:lnTo>
                <a:cubicBezTo>
                  <a:pt x="267962" y="6802348"/>
                  <a:pt x="279088" y="6785487"/>
                  <a:pt x="288782" y="6768148"/>
                </a:cubicBezTo>
                <a:cubicBezTo>
                  <a:pt x="298475" y="6750810"/>
                  <a:pt x="306462" y="6731901"/>
                  <a:pt x="312742" y="6711422"/>
                </a:cubicBezTo>
                <a:lnTo>
                  <a:pt x="312742" y="6808901"/>
                </a:lnTo>
                <a:cubicBezTo>
                  <a:pt x="312742" y="6812177"/>
                  <a:pt x="312196" y="6814635"/>
                  <a:pt x="311104" y="6816273"/>
                </a:cubicBezTo>
                <a:cubicBezTo>
                  <a:pt x="310011" y="6817911"/>
                  <a:pt x="307963" y="6818730"/>
                  <a:pt x="304960" y="6818730"/>
                </a:cubicBezTo>
                <a:lnTo>
                  <a:pt x="288987" y="6818730"/>
                </a:lnTo>
                <a:lnTo>
                  <a:pt x="293492" y="6849039"/>
                </a:lnTo>
                <a:lnTo>
                  <a:pt x="307827" y="6849039"/>
                </a:lnTo>
                <a:cubicBezTo>
                  <a:pt x="329398" y="6849039"/>
                  <a:pt x="340183" y="6838390"/>
                  <a:pt x="340183" y="6817092"/>
                </a:cubicBezTo>
                <a:lnTo>
                  <a:pt x="340183" y="6661863"/>
                </a:lnTo>
                <a:lnTo>
                  <a:pt x="394247" y="6661863"/>
                </a:lnTo>
                <a:lnTo>
                  <a:pt x="394247" y="6631555"/>
                </a:lnTo>
                <a:lnTo>
                  <a:pt x="340183" y="6631555"/>
                </a:lnTo>
                <a:lnTo>
                  <a:pt x="340183" y="6559469"/>
                </a:lnTo>
                <a:close/>
                <a:moveTo>
                  <a:pt x="358509" y="6135540"/>
                </a:moveTo>
                <a:cubicBezTo>
                  <a:pt x="359875" y="6143732"/>
                  <a:pt x="360899" y="6153357"/>
                  <a:pt x="361581" y="6164416"/>
                </a:cubicBezTo>
                <a:cubicBezTo>
                  <a:pt x="362264" y="6175474"/>
                  <a:pt x="362605" y="6188376"/>
                  <a:pt x="362605" y="6203120"/>
                </a:cubicBezTo>
                <a:cubicBezTo>
                  <a:pt x="362605" y="6253907"/>
                  <a:pt x="358373" y="6284353"/>
                  <a:pt x="349908" y="6294455"/>
                </a:cubicBezTo>
                <a:cubicBezTo>
                  <a:pt x="347451" y="6297732"/>
                  <a:pt x="343560" y="6300053"/>
                  <a:pt x="338236" y="6301418"/>
                </a:cubicBezTo>
                <a:cubicBezTo>
                  <a:pt x="332911" y="6302783"/>
                  <a:pt x="324515" y="6303466"/>
                  <a:pt x="313047" y="6303466"/>
                </a:cubicBezTo>
                <a:cubicBezTo>
                  <a:pt x="302398" y="6303466"/>
                  <a:pt x="294479" y="6302920"/>
                  <a:pt x="289291" y="6301828"/>
                </a:cubicBezTo>
                <a:close/>
                <a:moveTo>
                  <a:pt x="313047" y="6100317"/>
                </a:moveTo>
                <a:cubicBezTo>
                  <a:pt x="320965" y="6100317"/>
                  <a:pt x="327655" y="6100727"/>
                  <a:pt x="333116" y="6101546"/>
                </a:cubicBezTo>
                <a:lnTo>
                  <a:pt x="266765" y="6266195"/>
                </a:lnTo>
                <a:cubicBezTo>
                  <a:pt x="265672" y="6258276"/>
                  <a:pt x="264853" y="6249061"/>
                  <a:pt x="264307" y="6238548"/>
                </a:cubicBezTo>
                <a:cubicBezTo>
                  <a:pt x="263761" y="6228036"/>
                  <a:pt x="263488" y="6216226"/>
                  <a:pt x="263488" y="6203120"/>
                </a:cubicBezTo>
                <a:cubicBezTo>
                  <a:pt x="263488" y="6179092"/>
                  <a:pt x="264375" y="6159637"/>
                  <a:pt x="266150" y="6144756"/>
                </a:cubicBezTo>
                <a:cubicBezTo>
                  <a:pt x="267925" y="6129875"/>
                  <a:pt x="270724" y="6118884"/>
                  <a:pt x="274547" y="6111785"/>
                </a:cubicBezTo>
                <a:cubicBezTo>
                  <a:pt x="276731" y="6107690"/>
                  <a:pt x="280622" y="6104754"/>
                  <a:pt x="286219" y="6102979"/>
                </a:cubicBezTo>
                <a:cubicBezTo>
                  <a:pt x="291817" y="6101204"/>
                  <a:pt x="300759" y="6100317"/>
                  <a:pt x="313047" y="6100317"/>
                </a:cubicBezTo>
                <a:close/>
                <a:moveTo>
                  <a:pt x="313047" y="6070418"/>
                </a:moveTo>
                <a:cubicBezTo>
                  <a:pt x="295845" y="6070418"/>
                  <a:pt x="282260" y="6071920"/>
                  <a:pt x="272294" y="6074923"/>
                </a:cubicBezTo>
                <a:cubicBezTo>
                  <a:pt x="262328" y="6077927"/>
                  <a:pt x="254750" y="6082705"/>
                  <a:pt x="249563" y="6089259"/>
                </a:cubicBezTo>
                <a:cubicBezTo>
                  <a:pt x="242190" y="6098815"/>
                  <a:pt x="236524" y="6113150"/>
                  <a:pt x="232565" y="6132264"/>
                </a:cubicBezTo>
                <a:cubicBezTo>
                  <a:pt x="228606" y="6151378"/>
                  <a:pt x="226626" y="6174996"/>
                  <a:pt x="226626" y="6203120"/>
                </a:cubicBezTo>
                <a:cubicBezTo>
                  <a:pt x="226626" y="6259095"/>
                  <a:pt x="234272" y="6296776"/>
                  <a:pt x="249563" y="6316163"/>
                </a:cubicBezTo>
                <a:cubicBezTo>
                  <a:pt x="254750" y="6322716"/>
                  <a:pt x="262328" y="6327495"/>
                  <a:pt x="272294" y="6330498"/>
                </a:cubicBezTo>
                <a:cubicBezTo>
                  <a:pt x="282260" y="6333502"/>
                  <a:pt x="295845" y="6335004"/>
                  <a:pt x="313047" y="6335004"/>
                </a:cubicBezTo>
                <a:cubicBezTo>
                  <a:pt x="329703" y="6335004"/>
                  <a:pt x="343150" y="6333502"/>
                  <a:pt x="353390" y="6330498"/>
                </a:cubicBezTo>
                <a:cubicBezTo>
                  <a:pt x="363629" y="6327495"/>
                  <a:pt x="371206" y="6322989"/>
                  <a:pt x="376121" y="6316982"/>
                </a:cubicBezTo>
                <a:cubicBezTo>
                  <a:pt x="384040" y="6306879"/>
                  <a:pt x="389910" y="6292613"/>
                  <a:pt x="393733" y="6274182"/>
                </a:cubicBezTo>
                <a:cubicBezTo>
                  <a:pt x="397556" y="6255751"/>
                  <a:pt x="399467" y="6232063"/>
                  <a:pt x="399467" y="6203120"/>
                </a:cubicBezTo>
                <a:cubicBezTo>
                  <a:pt x="399467" y="6172538"/>
                  <a:pt x="397214" y="6147281"/>
                  <a:pt x="392709" y="6127349"/>
                </a:cubicBezTo>
                <a:cubicBezTo>
                  <a:pt x="388204" y="6107416"/>
                  <a:pt x="381582" y="6093354"/>
                  <a:pt x="372845" y="6085162"/>
                </a:cubicBezTo>
                <a:cubicBezTo>
                  <a:pt x="362469" y="6075333"/>
                  <a:pt x="342536" y="6070418"/>
                  <a:pt x="313047" y="6070418"/>
                </a:cubicBezTo>
                <a:close/>
                <a:moveTo>
                  <a:pt x="368749" y="5631334"/>
                </a:moveTo>
                <a:cubicBezTo>
                  <a:pt x="349362" y="5738097"/>
                  <a:pt x="302534" y="5798851"/>
                  <a:pt x="228265" y="5813595"/>
                </a:cubicBezTo>
                <a:lnTo>
                  <a:pt x="237685" y="5852095"/>
                </a:lnTo>
                <a:cubicBezTo>
                  <a:pt x="281373" y="5839808"/>
                  <a:pt x="316050" y="5817555"/>
                  <a:pt x="341717" y="5785335"/>
                </a:cubicBezTo>
                <a:cubicBezTo>
                  <a:pt x="367384" y="5753115"/>
                  <a:pt x="385541" y="5710246"/>
                  <a:pt x="396190" y="5656728"/>
                </a:cubicBezTo>
                <a:close/>
                <a:moveTo>
                  <a:pt x="247515" y="5562526"/>
                </a:moveTo>
                <a:lnTo>
                  <a:pt x="226626" y="5591196"/>
                </a:lnTo>
                <a:cubicBezTo>
                  <a:pt x="235091" y="5602937"/>
                  <a:pt x="243351" y="5614952"/>
                  <a:pt x="251406" y="5627239"/>
                </a:cubicBezTo>
                <a:cubicBezTo>
                  <a:pt x="259461" y="5639526"/>
                  <a:pt x="266628" y="5651540"/>
                  <a:pt x="272908" y="5663281"/>
                </a:cubicBezTo>
                <a:lnTo>
                  <a:pt x="295435" y="5634202"/>
                </a:lnTo>
                <a:cubicBezTo>
                  <a:pt x="289974" y="5623553"/>
                  <a:pt x="283284" y="5612084"/>
                  <a:pt x="275366" y="5599797"/>
                </a:cubicBezTo>
                <a:cubicBezTo>
                  <a:pt x="267447" y="5587510"/>
                  <a:pt x="258164" y="5575086"/>
                  <a:pt x="247515" y="5562526"/>
                </a:cubicBezTo>
                <a:close/>
                <a:moveTo>
                  <a:pt x="353185" y="5078389"/>
                </a:moveTo>
                <a:lnTo>
                  <a:pt x="247515" y="5092724"/>
                </a:lnTo>
                <a:lnTo>
                  <a:pt x="252430" y="5129586"/>
                </a:lnTo>
                <a:lnTo>
                  <a:pt x="337212" y="5118118"/>
                </a:lnTo>
                <a:cubicBezTo>
                  <a:pt x="326563" y="5164263"/>
                  <a:pt x="312227" y="5206108"/>
                  <a:pt x="294206" y="5243653"/>
                </a:cubicBezTo>
                <a:cubicBezTo>
                  <a:pt x="276185" y="5281197"/>
                  <a:pt x="253658" y="5315123"/>
                  <a:pt x="226626" y="5345432"/>
                </a:cubicBezTo>
                <a:lnTo>
                  <a:pt x="249153" y="5370826"/>
                </a:lnTo>
                <a:cubicBezTo>
                  <a:pt x="262259" y="5356900"/>
                  <a:pt x="274888" y="5340381"/>
                  <a:pt x="287039" y="5321267"/>
                </a:cubicBezTo>
                <a:cubicBezTo>
                  <a:pt x="299189" y="5302154"/>
                  <a:pt x="311135" y="5279764"/>
                  <a:pt x="322876" y="5254097"/>
                </a:cubicBezTo>
                <a:cubicBezTo>
                  <a:pt x="331341" y="5265838"/>
                  <a:pt x="340352" y="5281334"/>
                  <a:pt x="349908" y="5300584"/>
                </a:cubicBezTo>
                <a:cubicBezTo>
                  <a:pt x="359465" y="5319834"/>
                  <a:pt x="370114" y="5342702"/>
                  <a:pt x="381855" y="5369187"/>
                </a:cubicBezTo>
                <a:lnTo>
                  <a:pt x="407658" y="5340517"/>
                </a:lnTo>
                <a:cubicBezTo>
                  <a:pt x="400013" y="5323315"/>
                  <a:pt x="390320" y="5304679"/>
                  <a:pt x="378579" y="5284610"/>
                </a:cubicBezTo>
                <a:cubicBezTo>
                  <a:pt x="366837" y="5264541"/>
                  <a:pt x="353595" y="5242629"/>
                  <a:pt x="338850" y="5218873"/>
                </a:cubicBezTo>
                <a:cubicBezTo>
                  <a:pt x="345130" y="5203037"/>
                  <a:pt x="351410" y="5186244"/>
                  <a:pt x="357690" y="5168496"/>
                </a:cubicBezTo>
                <a:cubicBezTo>
                  <a:pt x="363970" y="5150747"/>
                  <a:pt x="370524" y="5130815"/>
                  <a:pt x="377350" y="5108698"/>
                </a:cubicBezTo>
                <a:close/>
                <a:moveTo>
                  <a:pt x="319295" y="4603568"/>
                </a:moveTo>
                <a:cubicBezTo>
                  <a:pt x="293628" y="4603568"/>
                  <a:pt x="273354" y="4609916"/>
                  <a:pt x="258473" y="4622613"/>
                </a:cubicBezTo>
                <a:cubicBezTo>
                  <a:pt x="243592" y="4635310"/>
                  <a:pt x="236151" y="4652444"/>
                  <a:pt x="236151" y="4674015"/>
                </a:cubicBezTo>
                <a:cubicBezTo>
                  <a:pt x="236151" y="4687940"/>
                  <a:pt x="239974" y="4700569"/>
                  <a:pt x="247619" y="4711901"/>
                </a:cubicBezTo>
                <a:cubicBezTo>
                  <a:pt x="255265" y="4723232"/>
                  <a:pt x="268098" y="4734768"/>
                  <a:pt x="286119" y="4746510"/>
                </a:cubicBezTo>
                <a:lnTo>
                  <a:pt x="309875" y="4762073"/>
                </a:lnTo>
                <a:cubicBezTo>
                  <a:pt x="318339" y="4767808"/>
                  <a:pt x="325370" y="4773064"/>
                  <a:pt x="330968" y="4777842"/>
                </a:cubicBezTo>
                <a:cubicBezTo>
                  <a:pt x="336565" y="4782620"/>
                  <a:pt x="341071" y="4787467"/>
                  <a:pt x="344484" y="4792382"/>
                </a:cubicBezTo>
                <a:cubicBezTo>
                  <a:pt x="347897" y="4797297"/>
                  <a:pt x="350286" y="4802280"/>
                  <a:pt x="351651" y="4807332"/>
                </a:cubicBezTo>
                <a:cubicBezTo>
                  <a:pt x="353017" y="4812383"/>
                  <a:pt x="353699" y="4817912"/>
                  <a:pt x="353699" y="4823919"/>
                </a:cubicBezTo>
                <a:lnTo>
                  <a:pt x="353699" y="4831292"/>
                </a:lnTo>
                <a:lnTo>
                  <a:pt x="240247" y="4831292"/>
                </a:lnTo>
                <a:lnTo>
                  <a:pt x="240247" y="4862419"/>
                </a:lnTo>
                <a:lnTo>
                  <a:pt x="392199" y="4862419"/>
                </a:lnTo>
                <a:cubicBezTo>
                  <a:pt x="392472" y="4860508"/>
                  <a:pt x="392609" y="4858597"/>
                  <a:pt x="392609" y="4856685"/>
                </a:cubicBezTo>
                <a:cubicBezTo>
                  <a:pt x="392609" y="4854501"/>
                  <a:pt x="392609" y="4851361"/>
                  <a:pt x="392609" y="4847265"/>
                </a:cubicBezTo>
                <a:cubicBezTo>
                  <a:pt x="392609" y="4820779"/>
                  <a:pt x="388650" y="4799618"/>
                  <a:pt x="380731" y="4783781"/>
                </a:cubicBezTo>
                <a:cubicBezTo>
                  <a:pt x="373086" y="4767944"/>
                  <a:pt x="359570" y="4753472"/>
                  <a:pt x="340183" y="4740366"/>
                </a:cubicBezTo>
                <a:lnTo>
                  <a:pt x="311104" y="4720706"/>
                </a:lnTo>
                <a:cubicBezTo>
                  <a:pt x="297178" y="4711150"/>
                  <a:pt x="287553" y="4702617"/>
                  <a:pt x="282229" y="4695108"/>
                </a:cubicBezTo>
                <a:cubicBezTo>
                  <a:pt x="276904" y="4687599"/>
                  <a:pt x="274242" y="4679203"/>
                  <a:pt x="274242" y="4669919"/>
                </a:cubicBezTo>
                <a:cubicBezTo>
                  <a:pt x="274242" y="4664731"/>
                  <a:pt x="275334" y="4659885"/>
                  <a:pt x="277518" y="4655379"/>
                </a:cubicBezTo>
                <a:cubicBezTo>
                  <a:pt x="279703" y="4650874"/>
                  <a:pt x="282706" y="4646983"/>
                  <a:pt x="286529" y="4643706"/>
                </a:cubicBezTo>
                <a:cubicBezTo>
                  <a:pt x="290352" y="4640430"/>
                  <a:pt x="294925" y="4637836"/>
                  <a:pt x="300250" y="4635924"/>
                </a:cubicBezTo>
                <a:cubicBezTo>
                  <a:pt x="305574" y="4634013"/>
                  <a:pt x="311377" y="4633057"/>
                  <a:pt x="317657" y="4633057"/>
                </a:cubicBezTo>
                <a:cubicBezTo>
                  <a:pt x="326667" y="4633057"/>
                  <a:pt x="336838" y="4635378"/>
                  <a:pt x="348170" y="4640020"/>
                </a:cubicBezTo>
                <a:cubicBezTo>
                  <a:pt x="359502" y="4644662"/>
                  <a:pt x="372676" y="4652034"/>
                  <a:pt x="387694" y="4662137"/>
                </a:cubicBezTo>
                <a:lnTo>
                  <a:pt x="387694" y="4621999"/>
                </a:lnTo>
                <a:cubicBezTo>
                  <a:pt x="377591" y="4615719"/>
                  <a:pt x="366942" y="4611077"/>
                  <a:pt x="355747" y="4608073"/>
                </a:cubicBezTo>
                <a:cubicBezTo>
                  <a:pt x="344552" y="4605070"/>
                  <a:pt x="332401" y="4603568"/>
                  <a:pt x="319295" y="4603568"/>
                </a:cubicBezTo>
                <a:close/>
                <a:moveTo>
                  <a:pt x="383494" y="4164484"/>
                </a:moveTo>
                <a:cubicBezTo>
                  <a:pt x="367111" y="4214726"/>
                  <a:pt x="347792" y="4255820"/>
                  <a:pt x="325539" y="4287767"/>
                </a:cubicBezTo>
                <a:cubicBezTo>
                  <a:pt x="303285" y="4319713"/>
                  <a:pt x="277277" y="4343059"/>
                  <a:pt x="247515" y="4357804"/>
                </a:cubicBezTo>
                <a:lnTo>
                  <a:pt x="263488" y="4391389"/>
                </a:lnTo>
                <a:cubicBezTo>
                  <a:pt x="299531" y="4367634"/>
                  <a:pt x="329088" y="4339305"/>
                  <a:pt x="352161" y="4306402"/>
                </a:cubicBezTo>
                <a:cubicBezTo>
                  <a:pt x="375234" y="4273500"/>
                  <a:pt x="393733" y="4234658"/>
                  <a:pt x="407658" y="4189878"/>
                </a:cubicBezTo>
                <a:close/>
                <a:moveTo>
                  <a:pt x="244238" y="4162846"/>
                </a:moveTo>
                <a:lnTo>
                  <a:pt x="226626" y="4191516"/>
                </a:lnTo>
                <a:cubicBezTo>
                  <a:pt x="234272" y="4198889"/>
                  <a:pt x="241781" y="4207149"/>
                  <a:pt x="249153" y="4216296"/>
                </a:cubicBezTo>
                <a:cubicBezTo>
                  <a:pt x="256525" y="4225443"/>
                  <a:pt x="264034" y="4235341"/>
                  <a:pt x="271680" y="4245990"/>
                </a:cubicBezTo>
                <a:lnTo>
                  <a:pt x="290520" y="4218548"/>
                </a:lnTo>
                <a:cubicBezTo>
                  <a:pt x="282602" y="4204350"/>
                  <a:pt x="267174" y="4185782"/>
                  <a:pt x="244238" y="4162846"/>
                </a:cubicBezTo>
                <a:close/>
                <a:moveTo>
                  <a:pt x="268403" y="4068234"/>
                </a:moveTo>
                <a:lnTo>
                  <a:pt x="250791" y="4097314"/>
                </a:lnTo>
                <a:cubicBezTo>
                  <a:pt x="260894" y="4105505"/>
                  <a:pt x="275775" y="4123527"/>
                  <a:pt x="295435" y="4151378"/>
                </a:cubicBezTo>
                <a:lnTo>
                  <a:pt x="313047" y="4121069"/>
                </a:lnTo>
                <a:cubicBezTo>
                  <a:pt x="308951" y="4114789"/>
                  <a:pt x="303149" y="4107076"/>
                  <a:pt x="295640" y="4097928"/>
                </a:cubicBezTo>
                <a:cubicBezTo>
                  <a:pt x="288131" y="4088781"/>
                  <a:pt x="279052" y="4078883"/>
                  <a:pt x="268403" y="4068234"/>
                </a:cubicBezTo>
                <a:close/>
                <a:moveTo>
                  <a:pt x="313047" y="3662326"/>
                </a:moveTo>
                <a:cubicBezTo>
                  <a:pt x="328611" y="3662326"/>
                  <a:pt x="340761" y="3666968"/>
                  <a:pt x="349499" y="3676252"/>
                </a:cubicBezTo>
                <a:cubicBezTo>
                  <a:pt x="358236" y="3685536"/>
                  <a:pt x="362605" y="3698779"/>
                  <a:pt x="362605" y="3715981"/>
                </a:cubicBezTo>
                <a:cubicBezTo>
                  <a:pt x="362605" y="3731545"/>
                  <a:pt x="358236" y="3743900"/>
                  <a:pt x="349499" y="3753047"/>
                </a:cubicBezTo>
                <a:cubicBezTo>
                  <a:pt x="340761" y="3762194"/>
                  <a:pt x="328611" y="3766768"/>
                  <a:pt x="313047" y="3766768"/>
                </a:cubicBezTo>
                <a:cubicBezTo>
                  <a:pt x="298029" y="3766768"/>
                  <a:pt x="286015" y="3761990"/>
                  <a:pt x="277004" y="3752433"/>
                </a:cubicBezTo>
                <a:cubicBezTo>
                  <a:pt x="267993" y="3742876"/>
                  <a:pt x="263488" y="3730179"/>
                  <a:pt x="263488" y="3714342"/>
                </a:cubicBezTo>
                <a:cubicBezTo>
                  <a:pt x="263488" y="3698779"/>
                  <a:pt x="268062" y="3686218"/>
                  <a:pt x="277209" y="3676662"/>
                </a:cubicBezTo>
                <a:cubicBezTo>
                  <a:pt x="286356" y="3667105"/>
                  <a:pt x="298302" y="3662326"/>
                  <a:pt x="313047" y="3662326"/>
                </a:cubicBezTo>
                <a:close/>
                <a:moveTo>
                  <a:pt x="313866" y="3632018"/>
                </a:moveTo>
                <a:cubicBezTo>
                  <a:pt x="286561" y="3632018"/>
                  <a:pt x="265195" y="3639868"/>
                  <a:pt x="249767" y="3655568"/>
                </a:cubicBezTo>
                <a:cubicBezTo>
                  <a:pt x="234340" y="3671269"/>
                  <a:pt x="226626" y="3692771"/>
                  <a:pt x="226626" y="3720076"/>
                </a:cubicBezTo>
                <a:cubicBezTo>
                  <a:pt x="226626" y="3732091"/>
                  <a:pt x="228538" y="3744446"/>
                  <a:pt x="232360" y="3757143"/>
                </a:cubicBezTo>
                <a:cubicBezTo>
                  <a:pt x="236183" y="3769840"/>
                  <a:pt x="242190" y="3783219"/>
                  <a:pt x="250382" y="3797281"/>
                </a:cubicBezTo>
                <a:cubicBezTo>
                  <a:pt x="258573" y="3811343"/>
                  <a:pt x="269017" y="3826293"/>
                  <a:pt x="281714" y="3842130"/>
                </a:cubicBezTo>
                <a:cubicBezTo>
                  <a:pt x="294411" y="3857967"/>
                  <a:pt x="309634" y="3874896"/>
                  <a:pt x="327382" y="3892917"/>
                </a:cubicBezTo>
                <a:lnTo>
                  <a:pt x="376121" y="3892917"/>
                </a:lnTo>
                <a:cubicBezTo>
                  <a:pt x="356462" y="3873804"/>
                  <a:pt x="339464" y="3855919"/>
                  <a:pt x="325129" y="3839263"/>
                </a:cubicBezTo>
                <a:cubicBezTo>
                  <a:pt x="310794" y="3822607"/>
                  <a:pt x="298438" y="3806770"/>
                  <a:pt x="288063" y="3791752"/>
                </a:cubicBezTo>
                <a:cubicBezTo>
                  <a:pt x="297619" y="3796121"/>
                  <a:pt x="308132" y="3798305"/>
                  <a:pt x="319600" y="3798305"/>
                </a:cubicBezTo>
                <a:cubicBezTo>
                  <a:pt x="331341" y="3798305"/>
                  <a:pt x="342126" y="3796258"/>
                  <a:pt x="351956" y="3792162"/>
                </a:cubicBezTo>
                <a:cubicBezTo>
                  <a:pt x="361786" y="3788066"/>
                  <a:pt x="370182" y="3782332"/>
                  <a:pt x="377145" y="3774959"/>
                </a:cubicBezTo>
                <a:cubicBezTo>
                  <a:pt x="384108" y="3767587"/>
                  <a:pt x="389569" y="3758918"/>
                  <a:pt x="393528" y="3748951"/>
                </a:cubicBezTo>
                <a:cubicBezTo>
                  <a:pt x="397487" y="3738985"/>
                  <a:pt x="399467" y="3728131"/>
                  <a:pt x="399467" y="3716390"/>
                </a:cubicBezTo>
                <a:cubicBezTo>
                  <a:pt x="399467" y="3703557"/>
                  <a:pt x="397419" y="3691952"/>
                  <a:pt x="393323" y="3681576"/>
                </a:cubicBezTo>
                <a:cubicBezTo>
                  <a:pt x="389228" y="3671201"/>
                  <a:pt x="383357" y="3662326"/>
                  <a:pt x="375712" y="3654954"/>
                </a:cubicBezTo>
                <a:cubicBezTo>
                  <a:pt x="368066" y="3647582"/>
                  <a:pt x="358987" y="3641916"/>
                  <a:pt x="348475" y="3637957"/>
                </a:cubicBezTo>
                <a:cubicBezTo>
                  <a:pt x="337962" y="3633997"/>
                  <a:pt x="326426" y="3632018"/>
                  <a:pt x="313866" y="3632018"/>
                </a:cubicBezTo>
                <a:close/>
                <a:moveTo>
                  <a:pt x="313047" y="3282222"/>
                </a:moveTo>
                <a:cubicBezTo>
                  <a:pt x="331068" y="3290686"/>
                  <a:pt x="343833" y="3299083"/>
                  <a:pt x="351342" y="3307411"/>
                </a:cubicBezTo>
                <a:cubicBezTo>
                  <a:pt x="358851" y="3315739"/>
                  <a:pt x="362605" y="3325637"/>
                  <a:pt x="362605" y="3337105"/>
                </a:cubicBezTo>
                <a:cubicBezTo>
                  <a:pt x="362605" y="3350211"/>
                  <a:pt x="358236" y="3360519"/>
                  <a:pt x="349499" y="3368028"/>
                </a:cubicBezTo>
                <a:cubicBezTo>
                  <a:pt x="340761" y="3375537"/>
                  <a:pt x="328611" y="3379291"/>
                  <a:pt x="313047" y="3379291"/>
                </a:cubicBezTo>
                <a:cubicBezTo>
                  <a:pt x="297483" y="3379291"/>
                  <a:pt x="285332" y="3375537"/>
                  <a:pt x="276594" y="3368028"/>
                </a:cubicBezTo>
                <a:cubicBezTo>
                  <a:pt x="267857" y="3360519"/>
                  <a:pt x="263488" y="3350211"/>
                  <a:pt x="263488" y="3337105"/>
                </a:cubicBezTo>
                <a:cubicBezTo>
                  <a:pt x="263488" y="3325637"/>
                  <a:pt x="267243" y="3315739"/>
                  <a:pt x="274751" y="3307411"/>
                </a:cubicBezTo>
                <a:cubicBezTo>
                  <a:pt x="282260" y="3299083"/>
                  <a:pt x="295025" y="3290686"/>
                  <a:pt x="313047" y="3282222"/>
                </a:cubicBezTo>
                <a:close/>
                <a:moveTo>
                  <a:pt x="313047" y="3177371"/>
                </a:moveTo>
                <a:cubicBezTo>
                  <a:pt x="325334" y="3177371"/>
                  <a:pt x="334891" y="3179965"/>
                  <a:pt x="341717" y="3185153"/>
                </a:cubicBezTo>
                <a:cubicBezTo>
                  <a:pt x="348543" y="3190340"/>
                  <a:pt x="351956" y="3197440"/>
                  <a:pt x="351956" y="3206450"/>
                </a:cubicBezTo>
                <a:cubicBezTo>
                  <a:pt x="351956" y="3214096"/>
                  <a:pt x="348611" y="3221332"/>
                  <a:pt x="341922" y="3228158"/>
                </a:cubicBezTo>
                <a:cubicBezTo>
                  <a:pt x="335232" y="3234984"/>
                  <a:pt x="325607" y="3240991"/>
                  <a:pt x="313047" y="3246179"/>
                </a:cubicBezTo>
                <a:cubicBezTo>
                  <a:pt x="300486" y="3240991"/>
                  <a:pt x="290861" y="3234984"/>
                  <a:pt x="284172" y="3228158"/>
                </a:cubicBezTo>
                <a:cubicBezTo>
                  <a:pt x="277482" y="3221332"/>
                  <a:pt x="274137" y="3213823"/>
                  <a:pt x="274137" y="3205631"/>
                </a:cubicBezTo>
                <a:cubicBezTo>
                  <a:pt x="274137" y="3197167"/>
                  <a:pt x="277550" y="3190340"/>
                  <a:pt x="284376" y="3185153"/>
                </a:cubicBezTo>
                <a:cubicBezTo>
                  <a:pt x="291203" y="3179965"/>
                  <a:pt x="300759" y="3177371"/>
                  <a:pt x="313047" y="3177371"/>
                </a:cubicBezTo>
                <a:close/>
                <a:moveTo>
                  <a:pt x="313047" y="3146653"/>
                </a:moveTo>
                <a:cubicBezTo>
                  <a:pt x="290110" y="3146653"/>
                  <a:pt x="272021" y="3151772"/>
                  <a:pt x="258778" y="3162012"/>
                </a:cubicBezTo>
                <a:cubicBezTo>
                  <a:pt x="245535" y="3172251"/>
                  <a:pt x="238914" y="3186381"/>
                  <a:pt x="238914" y="3204403"/>
                </a:cubicBezTo>
                <a:cubicBezTo>
                  <a:pt x="238914" y="3226520"/>
                  <a:pt x="252703" y="3246316"/>
                  <a:pt x="280281" y="3263791"/>
                </a:cubicBezTo>
                <a:cubicBezTo>
                  <a:pt x="261167" y="3274167"/>
                  <a:pt x="247446" y="3285157"/>
                  <a:pt x="239118" y="3296762"/>
                </a:cubicBezTo>
                <a:cubicBezTo>
                  <a:pt x="230790" y="3308367"/>
                  <a:pt x="226626" y="3322224"/>
                  <a:pt x="226626" y="3338334"/>
                </a:cubicBezTo>
                <a:cubicBezTo>
                  <a:pt x="226626" y="3361543"/>
                  <a:pt x="234067" y="3379427"/>
                  <a:pt x="248948" y="3391988"/>
                </a:cubicBezTo>
                <a:cubicBezTo>
                  <a:pt x="263829" y="3404548"/>
                  <a:pt x="285196" y="3410828"/>
                  <a:pt x="313047" y="3410828"/>
                </a:cubicBezTo>
                <a:cubicBezTo>
                  <a:pt x="340898" y="3410828"/>
                  <a:pt x="362264" y="3404685"/>
                  <a:pt x="377145" y="3392398"/>
                </a:cubicBezTo>
                <a:cubicBezTo>
                  <a:pt x="392026" y="3380110"/>
                  <a:pt x="399467" y="3362908"/>
                  <a:pt x="399467" y="3340791"/>
                </a:cubicBezTo>
                <a:cubicBezTo>
                  <a:pt x="399467" y="3323589"/>
                  <a:pt x="395371" y="3309049"/>
                  <a:pt x="387180" y="3297172"/>
                </a:cubicBezTo>
                <a:cubicBezTo>
                  <a:pt x="378988" y="3285294"/>
                  <a:pt x="365199" y="3274167"/>
                  <a:pt x="345813" y="3263791"/>
                </a:cubicBezTo>
                <a:cubicBezTo>
                  <a:pt x="373391" y="3246316"/>
                  <a:pt x="387180" y="3225974"/>
                  <a:pt x="387180" y="3202764"/>
                </a:cubicBezTo>
                <a:cubicBezTo>
                  <a:pt x="387180" y="3185562"/>
                  <a:pt x="380558" y="3171910"/>
                  <a:pt x="367315" y="3161807"/>
                </a:cubicBezTo>
                <a:cubicBezTo>
                  <a:pt x="354072" y="3151704"/>
                  <a:pt x="335983" y="3146653"/>
                  <a:pt x="313047" y="3146653"/>
                </a:cubicBezTo>
                <a:close/>
                <a:moveTo>
                  <a:pt x="365577" y="2607633"/>
                </a:moveTo>
                <a:cubicBezTo>
                  <a:pt x="349740" y="2651867"/>
                  <a:pt x="330831" y="2690367"/>
                  <a:pt x="308851" y="2723133"/>
                </a:cubicBezTo>
                <a:cubicBezTo>
                  <a:pt x="286870" y="2755899"/>
                  <a:pt x="262637" y="2784160"/>
                  <a:pt x="236151" y="2807915"/>
                </a:cubicBezTo>
                <a:lnTo>
                  <a:pt x="252125" y="2841500"/>
                </a:lnTo>
                <a:cubicBezTo>
                  <a:pt x="263866" y="2831944"/>
                  <a:pt x="274788" y="2821636"/>
                  <a:pt x="284891" y="2810577"/>
                </a:cubicBezTo>
                <a:cubicBezTo>
                  <a:pt x="294994" y="2799519"/>
                  <a:pt x="304277" y="2787436"/>
                  <a:pt x="312742" y="2774330"/>
                </a:cubicBezTo>
                <a:lnTo>
                  <a:pt x="312742" y="2948399"/>
                </a:lnTo>
                <a:lnTo>
                  <a:pt x="344689" y="2948399"/>
                </a:lnTo>
                <a:lnTo>
                  <a:pt x="344689" y="2729277"/>
                </a:lnTo>
                <a:cubicBezTo>
                  <a:pt x="350696" y="2719720"/>
                  <a:pt x="356157" y="2710436"/>
                  <a:pt x="361072" y="2701425"/>
                </a:cubicBezTo>
                <a:cubicBezTo>
                  <a:pt x="365987" y="2692415"/>
                  <a:pt x="370355" y="2683882"/>
                  <a:pt x="374178" y="2675827"/>
                </a:cubicBezTo>
                <a:cubicBezTo>
                  <a:pt x="378001" y="2667773"/>
                  <a:pt x="381414" y="2660263"/>
                  <a:pt x="384417" y="2653300"/>
                </a:cubicBezTo>
                <a:cubicBezTo>
                  <a:pt x="387421" y="2646338"/>
                  <a:pt x="390288" y="2640262"/>
                  <a:pt x="393019" y="2635075"/>
                </a:cubicBezTo>
                <a:close/>
                <a:moveTo>
                  <a:pt x="309665" y="2106189"/>
                </a:moveTo>
                <a:lnTo>
                  <a:pt x="309665" y="2192609"/>
                </a:lnTo>
                <a:lnTo>
                  <a:pt x="223245" y="2192609"/>
                </a:lnTo>
                <a:lnTo>
                  <a:pt x="223245" y="2227833"/>
                </a:lnTo>
                <a:lnTo>
                  <a:pt x="300245" y="2227833"/>
                </a:lnTo>
                <a:cubicBezTo>
                  <a:pt x="284954" y="2292000"/>
                  <a:pt x="257240" y="2345244"/>
                  <a:pt x="217101" y="2387567"/>
                </a:cubicBezTo>
                <a:lnTo>
                  <a:pt x="237580" y="2415009"/>
                </a:lnTo>
                <a:cubicBezTo>
                  <a:pt x="253963" y="2398626"/>
                  <a:pt x="267957" y="2380127"/>
                  <a:pt x="279562" y="2359511"/>
                </a:cubicBezTo>
                <a:cubicBezTo>
                  <a:pt x="291166" y="2338896"/>
                  <a:pt x="301201" y="2315755"/>
                  <a:pt x="309665" y="2290089"/>
                </a:cubicBezTo>
                <a:lnTo>
                  <a:pt x="309665" y="2410094"/>
                </a:lnTo>
                <a:cubicBezTo>
                  <a:pt x="309665" y="2414462"/>
                  <a:pt x="308914" y="2417398"/>
                  <a:pt x="307413" y="2418900"/>
                </a:cubicBezTo>
                <a:cubicBezTo>
                  <a:pt x="305911" y="2420402"/>
                  <a:pt x="303522" y="2421152"/>
                  <a:pt x="300245" y="2421152"/>
                </a:cubicBezTo>
                <a:lnTo>
                  <a:pt x="280995" y="2421152"/>
                </a:lnTo>
                <a:lnTo>
                  <a:pt x="285910" y="2456376"/>
                </a:lnTo>
                <a:lnTo>
                  <a:pt x="308027" y="2456376"/>
                </a:lnTo>
                <a:cubicBezTo>
                  <a:pt x="319768" y="2456376"/>
                  <a:pt x="328301" y="2453714"/>
                  <a:pt x="333625" y="2448389"/>
                </a:cubicBezTo>
                <a:cubicBezTo>
                  <a:pt x="338950" y="2443065"/>
                  <a:pt x="341612" y="2434532"/>
                  <a:pt x="341612" y="2422791"/>
                </a:cubicBezTo>
                <a:lnTo>
                  <a:pt x="341612" y="2227833"/>
                </a:lnTo>
                <a:lnTo>
                  <a:pt x="405915" y="2227833"/>
                </a:lnTo>
                <a:lnTo>
                  <a:pt x="405915" y="2192609"/>
                </a:lnTo>
                <a:lnTo>
                  <a:pt x="341612" y="2192609"/>
                </a:lnTo>
                <a:lnTo>
                  <a:pt x="341612" y="2106189"/>
                </a:lnTo>
                <a:close/>
                <a:moveTo>
                  <a:pt x="354623" y="1692500"/>
                </a:moveTo>
                <a:cubicBezTo>
                  <a:pt x="328684" y="1764858"/>
                  <a:pt x="292368" y="1821380"/>
                  <a:pt x="245676" y="1862064"/>
                </a:cubicBezTo>
                <a:lnTo>
                  <a:pt x="263288" y="1889096"/>
                </a:lnTo>
                <a:cubicBezTo>
                  <a:pt x="272845" y="1879539"/>
                  <a:pt x="281924" y="1869982"/>
                  <a:pt x="290525" y="1860425"/>
                </a:cubicBezTo>
                <a:cubicBezTo>
                  <a:pt x="299126" y="1850869"/>
                  <a:pt x="307113" y="1840630"/>
                  <a:pt x="314485" y="1829707"/>
                </a:cubicBezTo>
                <a:lnTo>
                  <a:pt x="314485" y="1970601"/>
                </a:lnTo>
                <a:lnTo>
                  <a:pt x="341926" y="1970601"/>
                </a:lnTo>
                <a:lnTo>
                  <a:pt x="341926" y="1789979"/>
                </a:lnTo>
                <a:cubicBezTo>
                  <a:pt x="345749" y="1782606"/>
                  <a:pt x="349708" y="1775098"/>
                  <a:pt x="353804" y="1767452"/>
                </a:cubicBezTo>
                <a:cubicBezTo>
                  <a:pt x="357900" y="1759807"/>
                  <a:pt x="361723" y="1752434"/>
                  <a:pt x="365272" y="1745335"/>
                </a:cubicBezTo>
                <a:cubicBezTo>
                  <a:pt x="368822" y="1738236"/>
                  <a:pt x="371894" y="1731614"/>
                  <a:pt x="374488" y="1725471"/>
                </a:cubicBezTo>
                <a:cubicBezTo>
                  <a:pt x="377082" y="1719327"/>
                  <a:pt x="378925" y="1714207"/>
                  <a:pt x="380017" y="1710112"/>
                </a:cubicBezTo>
                <a:close/>
                <a:moveTo>
                  <a:pt x="312742" y="1196895"/>
                </a:moveTo>
                <a:lnTo>
                  <a:pt x="312742" y="1268980"/>
                </a:lnTo>
                <a:lnTo>
                  <a:pt x="239018" y="1268980"/>
                </a:lnTo>
                <a:lnTo>
                  <a:pt x="239018" y="1299289"/>
                </a:lnTo>
                <a:lnTo>
                  <a:pt x="304960" y="1299289"/>
                </a:lnTo>
                <a:cubicBezTo>
                  <a:pt x="297315" y="1324956"/>
                  <a:pt x="287894" y="1348984"/>
                  <a:pt x="276699" y="1371374"/>
                </a:cubicBezTo>
                <a:cubicBezTo>
                  <a:pt x="265504" y="1393764"/>
                  <a:pt x="251988" y="1414516"/>
                  <a:pt x="236151" y="1433629"/>
                </a:cubicBezTo>
                <a:lnTo>
                  <a:pt x="255401" y="1456156"/>
                </a:lnTo>
                <a:cubicBezTo>
                  <a:pt x="267962" y="1439773"/>
                  <a:pt x="279088" y="1422912"/>
                  <a:pt x="288782" y="1405574"/>
                </a:cubicBezTo>
                <a:cubicBezTo>
                  <a:pt x="298475" y="1388235"/>
                  <a:pt x="306462" y="1369326"/>
                  <a:pt x="312742" y="1348848"/>
                </a:cubicBezTo>
                <a:lnTo>
                  <a:pt x="312742" y="1446326"/>
                </a:lnTo>
                <a:cubicBezTo>
                  <a:pt x="312742" y="1449603"/>
                  <a:pt x="312196" y="1452060"/>
                  <a:pt x="311104" y="1453699"/>
                </a:cubicBezTo>
                <a:cubicBezTo>
                  <a:pt x="310011" y="1455337"/>
                  <a:pt x="307963" y="1456156"/>
                  <a:pt x="304960" y="1456156"/>
                </a:cubicBezTo>
                <a:lnTo>
                  <a:pt x="288987" y="1456156"/>
                </a:lnTo>
                <a:lnTo>
                  <a:pt x="293492" y="1486464"/>
                </a:lnTo>
                <a:lnTo>
                  <a:pt x="307827" y="1486464"/>
                </a:lnTo>
                <a:cubicBezTo>
                  <a:pt x="329398" y="1486464"/>
                  <a:pt x="340183" y="1475816"/>
                  <a:pt x="340183" y="1454518"/>
                </a:cubicBezTo>
                <a:lnTo>
                  <a:pt x="340183" y="1299289"/>
                </a:lnTo>
                <a:lnTo>
                  <a:pt x="394247" y="1299289"/>
                </a:lnTo>
                <a:lnTo>
                  <a:pt x="394247" y="1268980"/>
                </a:lnTo>
                <a:lnTo>
                  <a:pt x="340183" y="1268980"/>
                </a:lnTo>
                <a:lnTo>
                  <a:pt x="340183" y="1196895"/>
                </a:lnTo>
                <a:close/>
                <a:moveTo>
                  <a:pt x="268203" y="762317"/>
                </a:moveTo>
                <a:lnTo>
                  <a:pt x="245676" y="776652"/>
                </a:lnTo>
                <a:lnTo>
                  <a:pt x="268203" y="855291"/>
                </a:lnTo>
                <a:lnTo>
                  <a:pt x="290730" y="842184"/>
                </a:lnTo>
                <a:close/>
                <a:moveTo>
                  <a:pt x="359538" y="746344"/>
                </a:moveTo>
                <a:cubicBezTo>
                  <a:pt x="359538" y="804230"/>
                  <a:pt x="352917" y="852014"/>
                  <a:pt x="339674" y="889695"/>
                </a:cubicBezTo>
                <a:cubicBezTo>
                  <a:pt x="326431" y="927376"/>
                  <a:pt x="305884" y="954817"/>
                  <a:pt x="278033" y="972019"/>
                </a:cubicBezTo>
                <a:lnTo>
                  <a:pt x="296873" y="997413"/>
                </a:lnTo>
                <a:cubicBezTo>
                  <a:pt x="312710" y="986764"/>
                  <a:pt x="326363" y="972907"/>
                  <a:pt x="337831" y="955841"/>
                </a:cubicBezTo>
                <a:cubicBezTo>
                  <a:pt x="349299" y="938776"/>
                  <a:pt x="358719" y="919389"/>
                  <a:pt x="366091" y="897681"/>
                </a:cubicBezTo>
                <a:cubicBezTo>
                  <a:pt x="373464" y="875974"/>
                  <a:pt x="378925" y="852697"/>
                  <a:pt x="382474" y="827849"/>
                </a:cubicBezTo>
                <a:cubicBezTo>
                  <a:pt x="386024" y="803002"/>
                  <a:pt x="387935" y="777471"/>
                  <a:pt x="388208" y="751258"/>
                </a:cubicBezTo>
                <a:close/>
                <a:moveTo>
                  <a:pt x="309980" y="743067"/>
                </a:moveTo>
                <a:lnTo>
                  <a:pt x="289091" y="755764"/>
                </a:lnTo>
                <a:lnTo>
                  <a:pt x="311618" y="832764"/>
                </a:lnTo>
                <a:lnTo>
                  <a:pt x="332097" y="818429"/>
                </a:lnTo>
                <a:close/>
                <a:moveTo>
                  <a:pt x="296768" y="164728"/>
                </a:moveTo>
                <a:lnTo>
                  <a:pt x="296768" y="252787"/>
                </a:lnTo>
                <a:lnTo>
                  <a:pt x="237790" y="252787"/>
                </a:lnTo>
                <a:lnTo>
                  <a:pt x="237790" y="287600"/>
                </a:lnTo>
                <a:lnTo>
                  <a:pt x="296768" y="287600"/>
                </a:lnTo>
                <a:cubicBezTo>
                  <a:pt x="294857" y="328558"/>
                  <a:pt x="288782" y="364601"/>
                  <a:pt x="278542" y="395728"/>
                </a:cubicBezTo>
                <a:cubicBezTo>
                  <a:pt x="268303" y="426856"/>
                  <a:pt x="254173" y="454298"/>
                  <a:pt x="236151" y="478053"/>
                </a:cubicBezTo>
                <a:lnTo>
                  <a:pt x="258678" y="503856"/>
                </a:lnTo>
                <a:cubicBezTo>
                  <a:pt x="279976" y="476824"/>
                  <a:pt x="296222" y="445355"/>
                  <a:pt x="307417" y="409449"/>
                </a:cubicBezTo>
                <a:cubicBezTo>
                  <a:pt x="318612" y="373543"/>
                  <a:pt x="325302" y="332517"/>
                  <a:pt x="327487" y="286372"/>
                </a:cubicBezTo>
                <a:lnTo>
                  <a:pt x="361072" y="286372"/>
                </a:lnTo>
                <a:cubicBezTo>
                  <a:pt x="361072" y="317499"/>
                  <a:pt x="360935" y="342893"/>
                  <a:pt x="360662" y="362553"/>
                </a:cubicBezTo>
                <a:cubicBezTo>
                  <a:pt x="360389" y="382212"/>
                  <a:pt x="359979" y="397776"/>
                  <a:pt x="359433" y="409244"/>
                </a:cubicBezTo>
                <a:cubicBezTo>
                  <a:pt x="358887" y="420712"/>
                  <a:pt x="358341" y="429109"/>
                  <a:pt x="357795" y="434433"/>
                </a:cubicBezTo>
                <a:cubicBezTo>
                  <a:pt x="357249" y="439758"/>
                  <a:pt x="356703" y="443649"/>
                  <a:pt x="356157" y="446106"/>
                </a:cubicBezTo>
                <a:cubicBezTo>
                  <a:pt x="355065" y="451567"/>
                  <a:pt x="352948" y="455322"/>
                  <a:pt x="349808" y="457369"/>
                </a:cubicBezTo>
                <a:cubicBezTo>
                  <a:pt x="346668" y="459417"/>
                  <a:pt x="342368" y="460441"/>
                  <a:pt x="336907" y="460441"/>
                </a:cubicBezTo>
                <a:lnTo>
                  <a:pt x="320933" y="460441"/>
                </a:lnTo>
                <a:lnTo>
                  <a:pt x="322572" y="497303"/>
                </a:lnTo>
                <a:lnTo>
                  <a:pt x="341822" y="497303"/>
                </a:lnTo>
                <a:cubicBezTo>
                  <a:pt x="354928" y="497303"/>
                  <a:pt x="365031" y="493276"/>
                  <a:pt x="372130" y="485220"/>
                </a:cubicBezTo>
                <a:cubicBezTo>
                  <a:pt x="379230" y="477166"/>
                  <a:pt x="384486" y="466790"/>
                  <a:pt x="387899" y="454093"/>
                </a:cubicBezTo>
                <a:cubicBezTo>
                  <a:pt x="391312" y="441396"/>
                  <a:pt x="393292" y="427266"/>
                  <a:pt x="393838" y="411702"/>
                </a:cubicBezTo>
                <a:cubicBezTo>
                  <a:pt x="394384" y="396138"/>
                  <a:pt x="394657" y="380984"/>
                  <a:pt x="394657" y="366239"/>
                </a:cubicBezTo>
                <a:lnTo>
                  <a:pt x="394657" y="251148"/>
                </a:lnTo>
                <a:lnTo>
                  <a:pt x="329125" y="251148"/>
                </a:lnTo>
                <a:lnTo>
                  <a:pt x="329125" y="164728"/>
                </a:lnTo>
                <a:close/>
                <a:moveTo>
                  <a:pt x="0" y="0"/>
                </a:moveTo>
                <a:lnTo>
                  <a:pt x="631371" y="0"/>
                </a:lnTo>
                <a:lnTo>
                  <a:pt x="631371" y="6985625"/>
                </a:lnTo>
                <a:lnTo>
                  <a:pt x="0" y="698562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/>
          </a:p>
        </p:txBody>
      </p:sp>
      <p:sp>
        <p:nvSpPr>
          <p:cNvPr id="47" name="green 4">
            <a:extLst>
              <a:ext uri="{FF2B5EF4-FFF2-40B4-BE49-F238E27FC236}">
                <a16:creationId xmlns:a16="http://schemas.microsoft.com/office/drawing/2014/main" id="{F4276E4F-8DBD-FC8F-F573-D81B760C96B5}"/>
              </a:ext>
            </a:extLst>
          </p:cNvPr>
          <p:cNvSpPr/>
          <p:nvPr/>
        </p:nvSpPr>
        <p:spPr>
          <a:xfrm flipH="1">
            <a:off x="10817916" y="6923999"/>
            <a:ext cx="402402" cy="6858000"/>
          </a:xfrm>
          <a:prstGeom prst="rect">
            <a:avLst/>
          </a:prstGeom>
          <a:gradFill>
            <a:gsLst>
              <a:gs pos="0">
                <a:srgbClr val="00E500">
                  <a:alpha val="0"/>
                </a:srgbClr>
              </a:gs>
              <a:gs pos="80000">
                <a:srgbClr val="00E500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marix 4">
            <a:extLst>
              <a:ext uri="{FF2B5EF4-FFF2-40B4-BE49-F238E27FC236}">
                <a16:creationId xmlns:a16="http://schemas.microsoft.com/office/drawing/2014/main" id="{ACAAFE01-982F-252D-C8F6-3C90C849956C}"/>
              </a:ext>
            </a:extLst>
          </p:cNvPr>
          <p:cNvSpPr/>
          <p:nvPr/>
        </p:nvSpPr>
        <p:spPr>
          <a:xfrm flipH="1">
            <a:off x="10803008" y="-65999"/>
            <a:ext cx="493554" cy="7554686"/>
          </a:xfrm>
          <a:custGeom>
            <a:avLst/>
            <a:gdLst/>
            <a:ahLst/>
            <a:cxnLst/>
            <a:rect l="l" t="t" r="r" b="b"/>
            <a:pathLst>
              <a:path w="493554" h="7554686">
                <a:moveTo>
                  <a:pt x="217675" y="7090311"/>
                </a:moveTo>
                <a:lnTo>
                  <a:pt x="217675" y="7162397"/>
                </a:lnTo>
                <a:lnTo>
                  <a:pt x="143952" y="7162397"/>
                </a:lnTo>
                <a:lnTo>
                  <a:pt x="143952" y="7192705"/>
                </a:lnTo>
                <a:lnTo>
                  <a:pt x="209893" y="7192705"/>
                </a:lnTo>
                <a:cubicBezTo>
                  <a:pt x="202248" y="7218372"/>
                  <a:pt x="192828" y="7242400"/>
                  <a:pt x="181633" y="7264790"/>
                </a:cubicBezTo>
                <a:cubicBezTo>
                  <a:pt x="170438" y="7287181"/>
                  <a:pt x="156922" y="7307933"/>
                  <a:pt x="141085" y="7327046"/>
                </a:cubicBezTo>
                <a:lnTo>
                  <a:pt x="160335" y="7349572"/>
                </a:lnTo>
                <a:cubicBezTo>
                  <a:pt x="172895" y="7333190"/>
                  <a:pt x="184022" y="7316329"/>
                  <a:pt x="193715" y="7298990"/>
                </a:cubicBezTo>
                <a:cubicBezTo>
                  <a:pt x="203408" y="7281652"/>
                  <a:pt x="211395" y="7262743"/>
                  <a:pt x="217675" y="7242264"/>
                </a:cubicBezTo>
                <a:lnTo>
                  <a:pt x="217675" y="7339743"/>
                </a:lnTo>
                <a:cubicBezTo>
                  <a:pt x="217675" y="7343019"/>
                  <a:pt x="217129" y="7345477"/>
                  <a:pt x="216037" y="7347115"/>
                </a:cubicBezTo>
                <a:cubicBezTo>
                  <a:pt x="214945" y="7348753"/>
                  <a:pt x="212897" y="7349572"/>
                  <a:pt x="209893" y="7349572"/>
                </a:cubicBezTo>
                <a:lnTo>
                  <a:pt x="193920" y="7349572"/>
                </a:lnTo>
                <a:lnTo>
                  <a:pt x="198425" y="7379881"/>
                </a:lnTo>
                <a:lnTo>
                  <a:pt x="212760" y="7379881"/>
                </a:lnTo>
                <a:cubicBezTo>
                  <a:pt x="234331" y="7379881"/>
                  <a:pt x="245117" y="7369232"/>
                  <a:pt x="245117" y="7347934"/>
                </a:cubicBezTo>
                <a:lnTo>
                  <a:pt x="245117" y="7192705"/>
                </a:lnTo>
                <a:lnTo>
                  <a:pt x="299181" y="7192705"/>
                </a:lnTo>
                <a:lnTo>
                  <a:pt x="299181" y="7162397"/>
                </a:lnTo>
                <a:lnTo>
                  <a:pt x="245117" y="7162397"/>
                </a:lnTo>
                <a:lnTo>
                  <a:pt x="245117" y="7090311"/>
                </a:lnTo>
                <a:close/>
                <a:moveTo>
                  <a:pt x="141085" y="6617233"/>
                </a:moveTo>
                <a:lnTo>
                  <a:pt x="141085" y="6652457"/>
                </a:lnTo>
                <a:lnTo>
                  <a:pt x="253308" y="6652457"/>
                </a:lnTo>
                <a:lnTo>
                  <a:pt x="253308" y="6801542"/>
                </a:lnTo>
                <a:lnTo>
                  <a:pt x="141085" y="6801542"/>
                </a:lnTo>
                <a:lnTo>
                  <a:pt x="141085" y="6836765"/>
                </a:lnTo>
                <a:lnTo>
                  <a:pt x="253308" y="6836765"/>
                </a:lnTo>
                <a:lnTo>
                  <a:pt x="253308" y="6857244"/>
                </a:lnTo>
                <a:lnTo>
                  <a:pt x="285255" y="6857244"/>
                </a:lnTo>
                <a:lnTo>
                  <a:pt x="285255" y="6617233"/>
                </a:lnTo>
                <a:close/>
                <a:moveTo>
                  <a:pt x="193920" y="6070841"/>
                </a:moveTo>
                <a:lnTo>
                  <a:pt x="193920" y="6181017"/>
                </a:lnTo>
                <a:lnTo>
                  <a:pt x="141085" y="6195761"/>
                </a:lnTo>
                <a:lnTo>
                  <a:pt x="146000" y="6233852"/>
                </a:lnTo>
                <a:lnTo>
                  <a:pt x="193920" y="6216240"/>
                </a:lnTo>
                <a:lnTo>
                  <a:pt x="193920" y="6346076"/>
                </a:lnTo>
                <a:cubicBezTo>
                  <a:pt x="193920" y="6369558"/>
                  <a:pt x="205661" y="6381299"/>
                  <a:pt x="229143" y="6381299"/>
                </a:cubicBezTo>
                <a:lnTo>
                  <a:pt x="306144" y="6381299"/>
                </a:lnTo>
                <a:lnTo>
                  <a:pt x="306144" y="6346076"/>
                </a:lnTo>
                <a:lnTo>
                  <a:pt x="245117" y="6346076"/>
                </a:lnTo>
                <a:cubicBezTo>
                  <a:pt x="232284" y="6346076"/>
                  <a:pt x="225867" y="6339659"/>
                  <a:pt x="225867" y="6326826"/>
                </a:cubicBezTo>
                <a:lnTo>
                  <a:pt x="225867" y="6205182"/>
                </a:lnTo>
                <a:lnTo>
                  <a:pt x="281979" y="6184294"/>
                </a:lnTo>
                <a:cubicBezTo>
                  <a:pt x="279794" y="6196035"/>
                  <a:pt x="275767" y="6209414"/>
                  <a:pt x="269896" y="6224432"/>
                </a:cubicBezTo>
                <a:cubicBezTo>
                  <a:pt x="264026" y="6239449"/>
                  <a:pt x="256312" y="6255969"/>
                  <a:pt x="246755" y="6273990"/>
                </a:cubicBezTo>
                <a:lnTo>
                  <a:pt x="272558" y="6291602"/>
                </a:lnTo>
                <a:cubicBezTo>
                  <a:pt x="282115" y="6272489"/>
                  <a:pt x="290648" y="6252761"/>
                  <a:pt x="298157" y="6232419"/>
                </a:cubicBezTo>
                <a:cubicBezTo>
                  <a:pt x="305666" y="6212076"/>
                  <a:pt x="312014" y="6191256"/>
                  <a:pt x="317202" y="6169958"/>
                </a:cubicBezTo>
                <a:lnTo>
                  <a:pt x="302867" y="6142926"/>
                </a:lnTo>
                <a:lnTo>
                  <a:pt x="225867" y="6169958"/>
                </a:lnTo>
                <a:lnTo>
                  <a:pt x="225867" y="6070841"/>
                </a:lnTo>
                <a:close/>
                <a:moveTo>
                  <a:pt x="217675" y="5632986"/>
                </a:moveTo>
                <a:lnTo>
                  <a:pt x="217675" y="5705072"/>
                </a:lnTo>
                <a:lnTo>
                  <a:pt x="143952" y="5705072"/>
                </a:lnTo>
                <a:lnTo>
                  <a:pt x="143952" y="5735380"/>
                </a:lnTo>
                <a:lnTo>
                  <a:pt x="209893" y="5735380"/>
                </a:lnTo>
                <a:cubicBezTo>
                  <a:pt x="202248" y="5761047"/>
                  <a:pt x="192828" y="5785075"/>
                  <a:pt x="181633" y="5807465"/>
                </a:cubicBezTo>
                <a:cubicBezTo>
                  <a:pt x="170438" y="5829856"/>
                  <a:pt x="156922" y="5850608"/>
                  <a:pt x="141085" y="5869721"/>
                </a:cubicBezTo>
                <a:lnTo>
                  <a:pt x="160335" y="5892247"/>
                </a:lnTo>
                <a:cubicBezTo>
                  <a:pt x="172895" y="5875865"/>
                  <a:pt x="184022" y="5859004"/>
                  <a:pt x="193715" y="5841665"/>
                </a:cubicBezTo>
                <a:cubicBezTo>
                  <a:pt x="203408" y="5824327"/>
                  <a:pt x="211395" y="5805418"/>
                  <a:pt x="217675" y="5784939"/>
                </a:cubicBezTo>
                <a:lnTo>
                  <a:pt x="217675" y="5882418"/>
                </a:lnTo>
                <a:cubicBezTo>
                  <a:pt x="217675" y="5885694"/>
                  <a:pt x="217129" y="5888152"/>
                  <a:pt x="216037" y="5889790"/>
                </a:cubicBezTo>
                <a:cubicBezTo>
                  <a:pt x="214945" y="5891428"/>
                  <a:pt x="212897" y="5892247"/>
                  <a:pt x="209893" y="5892247"/>
                </a:cubicBezTo>
                <a:lnTo>
                  <a:pt x="193920" y="5892247"/>
                </a:lnTo>
                <a:lnTo>
                  <a:pt x="198425" y="5922556"/>
                </a:lnTo>
                <a:lnTo>
                  <a:pt x="212760" y="5922556"/>
                </a:lnTo>
                <a:cubicBezTo>
                  <a:pt x="234331" y="5922556"/>
                  <a:pt x="245117" y="5911907"/>
                  <a:pt x="245117" y="5890609"/>
                </a:cubicBezTo>
                <a:lnTo>
                  <a:pt x="245117" y="5735380"/>
                </a:lnTo>
                <a:lnTo>
                  <a:pt x="299181" y="5735380"/>
                </a:lnTo>
                <a:lnTo>
                  <a:pt x="299181" y="5705072"/>
                </a:lnTo>
                <a:lnTo>
                  <a:pt x="245117" y="5705072"/>
                </a:lnTo>
                <a:lnTo>
                  <a:pt x="245117" y="5632986"/>
                </a:lnTo>
                <a:close/>
                <a:moveTo>
                  <a:pt x="201702" y="5086594"/>
                </a:moveTo>
                <a:lnTo>
                  <a:pt x="201702" y="5174653"/>
                </a:lnTo>
                <a:lnTo>
                  <a:pt x="142723" y="5174653"/>
                </a:lnTo>
                <a:lnTo>
                  <a:pt x="142723" y="5209467"/>
                </a:lnTo>
                <a:lnTo>
                  <a:pt x="201702" y="5209467"/>
                </a:lnTo>
                <a:cubicBezTo>
                  <a:pt x="199791" y="5250424"/>
                  <a:pt x="193715" y="5286467"/>
                  <a:pt x="183476" y="5317595"/>
                </a:cubicBezTo>
                <a:cubicBezTo>
                  <a:pt x="173236" y="5348722"/>
                  <a:pt x="159106" y="5376164"/>
                  <a:pt x="141085" y="5399919"/>
                </a:cubicBezTo>
                <a:lnTo>
                  <a:pt x="163611" y="5425722"/>
                </a:lnTo>
                <a:cubicBezTo>
                  <a:pt x="184909" y="5398691"/>
                  <a:pt x="201156" y="5367222"/>
                  <a:pt x="212351" y="5331315"/>
                </a:cubicBezTo>
                <a:cubicBezTo>
                  <a:pt x="223546" y="5295409"/>
                  <a:pt x="230236" y="5254383"/>
                  <a:pt x="232420" y="5208238"/>
                </a:cubicBezTo>
                <a:lnTo>
                  <a:pt x="266005" y="5208238"/>
                </a:lnTo>
                <a:cubicBezTo>
                  <a:pt x="266005" y="5239366"/>
                  <a:pt x="265869" y="5264760"/>
                  <a:pt x="265596" y="5284419"/>
                </a:cubicBezTo>
                <a:cubicBezTo>
                  <a:pt x="265323" y="5304079"/>
                  <a:pt x="264913" y="5319643"/>
                  <a:pt x="264367" y="5331111"/>
                </a:cubicBezTo>
                <a:cubicBezTo>
                  <a:pt x="263821" y="5342579"/>
                  <a:pt x="263275" y="5350975"/>
                  <a:pt x="262729" y="5356300"/>
                </a:cubicBezTo>
                <a:cubicBezTo>
                  <a:pt x="262182" y="5361624"/>
                  <a:pt x="261636" y="5365515"/>
                  <a:pt x="261090" y="5367972"/>
                </a:cubicBezTo>
                <a:cubicBezTo>
                  <a:pt x="259998" y="5373434"/>
                  <a:pt x="257882" y="5377188"/>
                  <a:pt x="254742" y="5379236"/>
                </a:cubicBezTo>
                <a:cubicBezTo>
                  <a:pt x="251602" y="5381284"/>
                  <a:pt x="247301" y="5382308"/>
                  <a:pt x="241840" y="5382308"/>
                </a:cubicBezTo>
                <a:lnTo>
                  <a:pt x="225867" y="5382308"/>
                </a:lnTo>
                <a:lnTo>
                  <a:pt x="227505" y="5419169"/>
                </a:lnTo>
                <a:lnTo>
                  <a:pt x="246755" y="5419169"/>
                </a:lnTo>
                <a:cubicBezTo>
                  <a:pt x="259862" y="5419169"/>
                  <a:pt x="269964" y="5415142"/>
                  <a:pt x="277064" y="5407087"/>
                </a:cubicBezTo>
                <a:cubicBezTo>
                  <a:pt x="284163" y="5399032"/>
                  <a:pt x="289419" y="5388656"/>
                  <a:pt x="292832" y="5375959"/>
                </a:cubicBezTo>
                <a:cubicBezTo>
                  <a:pt x="296245" y="5363262"/>
                  <a:pt x="298225" y="5349132"/>
                  <a:pt x="298771" y="5333568"/>
                </a:cubicBezTo>
                <a:cubicBezTo>
                  <a:pt x="299317" y="5318005"/>
                  <a:pt x="299590" y="5302850"/>
                  <a:pt x="299590" y="5288105"/>
                </a:cubicBezTo>
                <a:lnTo>
                  <a:pt x="299590" y="5173015"/>
                </a:lnTo>
                <a:lnTo>
                  <a:pt x="234058" y="5173015"/>
                </a:lnTo>
                <a:lnTo>
                  <a:pt x="234058" y="5086594"/>
                </a:lnTo>
                <a:close/>
                <a:moveTo>
                  <a:pt x="200064" y="4586379"/>
                </a:moveTo>
                <a:cubicBezTo>
                  <a:pt x="195968" y="4625153"/>
                  <a:pt x="189210" y="4659898"/>
                  <a:pt x="179790" y="4690616"/>
                </a:cubicBezTo>
                <a:cubicBezTo>
                  <a:pt x="170369" y="4721335"/>
                  <a:pt x="157468" y="4747889"/>
                  <a:pt x="141085" y="4770279"/>
                </a:cubicBezTo>
                <a:lnTo>
                  <a:pt x="165250" y="4792806"/>
                </a:lnTo>
                <a:cubicBezTo>
                  <a:pt x="186275" y="4760585"/>
                  <a:pt x="201156" y="4726454"/>
                  <a:pt x="209893" y="4690412"/>
                </a:cubicBezTo>
                <a:lnTo>
                  <a:pt x="266005" y="4690412"/>
                </a:lnTo>
                <a:cubicBezTo>
                  <a:pt x="259452" y="4788437"/>
                  <a:pt x="228461" y="4864208"/>
                  <a:pt x="173032" y="4917726"/>
                </a:cubicBezTo>
                <a:lnTo>
                  <a:pt x="192282" y="4946396"/>
                </a:lnTo>
                <a:cubicBezTo>
                  <a:pt x="223136" y="4917453"/>
                  <a:pt x="247779" y="4880932"/>
                  <a:pt x="266210" y="4836835"/>
                </a:cubicBezTo>
                <a:cubicBezTo>
                  <a:pt x="284641" y="4792737"/>
                  <a:pt x="296723" y="4739697"/>
                  <a:pt x="302457" y="4677715"/>
                </a:cubicBezTo>
                <a:lnTo>
                  <a:pt x="283617" y="4650273"/>
                </a:lnTo>
                <a:lnTo>
                  <a:pt x="217675" y="4655188"/>
                </a:lnTo>
                <a:cubicBezTo>
                  <a:pt x="221498" y="4642901"/>
                  <a:pt x="224365" y="4631842"/>
                  <a:pt x="226276" y="4622013"/>
                </a:cubicBezTo>
                <a:cubicBezTo>
                  <a:pt x="228188" y="4612183"/>
                  <a:pt x="230236" y="4603991"/>
                  <a:pt x="232420" y="4597438"/>
                </a:cubicBezTo>
                <a:close/>
                <a:moveTo>
                  <a:pt x="250032" y="4175966"/>
                </a:moveTo>
                <a:cubicBezTo>
                  <a:pt x="224092" y="4248324"/>
                  <a:pt x="187776" y="4304846"/>
                  <a:pt x="141085" y="4345530"/>
                </a:cubicBezTo>
                <a:lnTo>
                  <a:pt x="158697" y="4372562"/>
                </a:lnTo>
                <a:cubicBezTo>
                  <a:pt x="168253" y="4363006"/>
                  <a:pt x="177332" y="4353449"/>
                  <a:pt x="185933" y="4343892"/>
                </a:cubicBezTo>
                <a:cubicBezTo>
                  <a:pt x="194534" y="4334335"/>
                  <a:pt x="202521" y="4324096"/>
                  <a:pt x="209893" y="4313174"/>
                </a:cubicBezTo>
                <a:lnTo>
                  <a:pt x="209893" y="4454068"/>
                </a:lnTo>
                <a:lnTo>
                  <a:pt x="237335" y="4454068"/>
                </a:lnTo>
                <a:lnTo>
                  <a:pt x="237335" y="4273445"/>
                </a:lnTo>
                <a:cubicBezTo>
                  <a:pt x="241158" y="4266073"/>
                  <a:pt x="245117" y="4258564"/>
                  <a:pt x="249213" y="4250919"/>
                </a:cubicBezTo>
                <a:cubicBezTo>
                  <a:pt x="253308" y="4243273"/>
                  <a:pt x="257131" y="4235901"/>
                  <a:pt x="260681" y="4228801"/>
                </a:cubicBezTo>
                <a:cubicBezTo>
                  <a:pt x="264230" y="4221702"/>
                  <a:pt x="267302" y="4215081"/>
                  <a:pt x="269896" y="4208937"/>
                </a:cubicBezTo>
                <a:cubicBezTo>
                  <a:pt x="272490" y="4202793"/>
                  <a:pt x="274333" y="4197674"/>
                  <a:pt x="275425" y="4193578"/>
                </a:cubicBezTo>
                <a:close/>
                <a:moveTo>
                  <a:pt x="233649" y="3618106"/>
                </a:moveTo>
                <a:lnTo>
                  <a:pt x="233649" y="3704526"/>
                </a:lnTo>
                <a:lnTo>
                  <a:pt x="147228" y="3704526"/>
                </a:lnTo>
                <a:lnTo>
                  <a:pt x="147228" y="3739750"/>
                </a:lnTo>
                <a:lnTo>
                  <a:pt x="224229" y="3739750"/>
                </a:lnTo>
                <a:cubicBezTo>
                  <a:pt x="208938" y="3803917"/>
                  <a:pt x="181223" y="3857161"/>
                  <a:pt x="141085" y="3899484"/>
                </a:cubicBezTo>
                <a:lnTo>
                  <a:pt x="161564" y="3926926"/>
                </a:lnTo>
                <a:cubicBezTo>
                  <a:pt x="177947" y="3910543"/>
                  <a:pt x="191940" y="3892043"/>
                  <a:pt x="203545" y="3871428"/>
                </a:cubicBezTo>
                <a:cubicBezTo>
                  <a:pt x="215150" y="3850813"/>
                  <a:pt x="225184" y="3827672"/>
                  <a:pt x="233649" y="3802005"/>
                </a:cubicBezTo>
                <a:lnTo>
                  <a:pt x="233649" y="3922011"/>
                </a:lnTo>
                <a:cubicBezTo>
                  <a:pt x="233649" y="3926379"/>
                  <a:pt x="232898" y="3929315"/>
                  <a:pt x="231396" y="3930816"/>
                </a:cubicBezTo>
                <a:cubicBezTo>
                  <a:pt x="229894" y="3932318"/>
                  <a:pt x="227505" y="3933069"/>
                  <a:pt x="224229" y="3933069"/>
                </a:cubicBezTo>
                <a:lnTo>
                  <a:pt x="204979" y="3933069"/>
                </a:lnTo>
                <a:lnTo>
                  <a:pt x="209893" y="3968293"/>
                </a:lnTo>
                <a:lnTo>
                  <a:pt x="232010" y="3968293"/>
                </a:lnTo>
                <a:cubicBezTo>
                  <a:pt x="243752" y="3968293"/>
                  <a:pt x="252284" y="3965631"/>
                  <a:pt x="257609" y="3960306"/>
                </a:cubicBezTo>
                <a:cubicBezTo>
                  <a:pt x="262933" y="3954982"/>
                  <a:pt x="265596" y="3946449"/>
                  <a:pt x="265596" y="3934707"/>
                </a:cubicBezTo>
                <a:lnTo>
                  <a:pt x="265596" y="3739750"/>
                </a:lnTo>
                <a:lnTo>
                  <a:pt x="329899" y="3739750"/>
                </a:lnTo>
                <a:lnTo>
                  <a:pt x="329899" y="3704526"/>
                </a:lnTo>
                <a:lnTo>
                  <a:pt x="265596" y="3704526"/>
                </a:lnTo>
                <a:lnTo>
                  <a:pt x="265596" y="3618106"/>
                </a:lnTo>
                <a:close/>
                <a:moveTo>
                  <a:pt x="270511" y="3138475"/>
                </a:moveTo>
                <a:cubicBezTo>
                  <a:pt x="254674" y="3182709"/>
                  <a:pt x="235765" y="3221209"/>
                  <a:pt x="213784" y="3253975"/>
                </a:cubicBezTo>
                <a:cubicBezTo>
                  <a:pt x="191804" y="3286741"/>
                  <a:pt x="167571" y="3315002"/>
                  <a:pt x="141085" y="3338757"/>
                </a:cubicBezTo>
                <a:lnTo>
                  <a:pt x="157058" y="3372342"/>
                </a:lnTo>
                <a:cubicBezTo>
                  <a:pt x="168799" y="3362786"/>
                  <a:pt x="179721" y="3352478"/>
                  <a:pt x="189824" y="3341419"/>
                </a:cubicBezTo>
                <a:cubicBezTo>
                  <a:pt x="199927" y="3330361"/>
                  <a:pt x="209211" y="3318278"/>
                  <a:pt x="217675" y="3305172"/>
                </a:cubicBezTo>
                <a:lnTo>
                  <a:pt x="217675" y="3479241"/>
                </a:lnTo>
                <a:lnTo>
                  <a:pt x="249622" y="3479241"/>
                </a:lnTo>
                <a:lnTo>
                  <a:pt x="249622" y="3260119"/>
                </a:lnTo>
                <a:cubicBezTo>
                  <a:pt x="255629" y="3250562"/>
                  <a:pt x="261090" y="3241278"/>
                  <a:pt x="266005" y="3232267"/>
                </a:cubicBezTo>
                <a:cubicBezTo>
                  <a:pt x="270920" y="3223257"/>
                  <a:pt x="275289" y="3214724"/>
                  <a:pt x="279112" y="3206670"/>
                </a:cubicBezTo>
                <a:cubicBezTo>
                  <a:pt x="282934" y="3198614"/>
                  <a:pt x="286347" y="3191105"/>
                  <a:pt x="289351" y="3184142"/>
                </a:cubicBezTo>
                <a:cubicBezTo>
                  <a:pt x="292355" y="3177180"/>
                  <a:pt x="295222" y="3171105"/>
                  <a:pt x="297952" y="3165917"/>
                </a:cubicBezTo>
                <a:close/>
                <a:moveTo>
                  <a:pt x="294675" y="2680142"/>
                </a:moveTo>
                <a:lnTo>
                  <a:pt x="141085" y="2687923"/>
                </a:lnTo>
                <a:lnTo>
                  <a:pt x="142723" y="2723147"/>
                </a:lnTo>
                <a:lnTo>
                  <a:pt x="280340" y="2718642"/>
                </a:lnTo>
                <a:cubicBezTo>
                  <a:pt x="277064" y="2730383"/>
                  <a:pt x="272490" y="2742328"/>
                  <a:pt x="266620" y="2754479"/>
                </a:cubicBezTo>
                <a:cubicBezTo>
                  <a:pt x="260749" y="2766630"/>
                  <a:pt x="253035" y="2779668"/>
                  <a:pt x="243479" y="2793593"/>
                </a:cubicBezTo>
                <a:lnTo>
                  <a:pt x="243479" y="2745674"/>
                </a:lnTo>
                <a:lnTo>
                  <a:pt x="211532" y="2745674"/>
                </a:lnTo>
                <a:lnTo>
                  <a:pt x="211532" y="2817759"/>
                </a:lnTo>
                <a:cubicBezTo>
                  <a:pt x="211532" y="2850798"/>
                  <a:pt x="207777" y="2879809"/>
                  <a:pt x="200268" y="2904793"/>
                </a:cubicBezTo>
                <a:cubicBezTo>
                  <a:pt x="192760" y="2929777"/>
                  <a:pt x="181087" y="2950871"/>
                  <a:pt x="165250" y="2968073"/>
                </a:cubicBezTo>
                <a:lnTo>
                  <a:pt x="187776" y="2995105"/>
                </a:lnTo>
                <a:cubicBezTo>
                  <a:pt x="206890" y="2974626"/>
                  <a:pt x="220952" y="2949300"/>
                  <a:pt x="229963" y="2919128"/>
                </a:cubicBezTo>
                <a:cubicBezTo>
                  <a:pt x="238973" y="2888957"/>
                  <a:pt x="243479" y="2854074"/>
                  <a:pt x="243479" y="2814482"/>
                </a:cubicBezTo>
                <a:lnTo>
                  <a:pt x="257814" y="2830455"/>
                </a:lnTo>
                <a:cubicBezTo>
                  <a:pt x="263002" y="2823629"/>
                  <a:pt x="268121" y="2816120"/>
                  <a:pt x="273173" y="2807929"/>
                </a:cubicBezTo>
                <a:cubicBezTo>
                  <a:pt x="278224" y="2799737"/>
                  <a:pt x="283276" y="2790795"/>
                  <a:pt x="288327" y="2781102"/>
                </a:cubicBezTo>
                <a:cubicBezTo>
                  <a:pt x="293378" y="2771409"/>
                  <a:pt x="298362" y="2760760"/>
                  <a:pt x="303277" y="2749155"/>
                </a:cubicBezTo>
                <a:cubicBezTo>
                  <a:pt x="308191" y="2737551"/>
                  <a:pt x="313379" y="2724649"/>
                  <a:pt x="318840" y="2710450"/>
                </a:cubicBezTo>
                <a:close/>
                <a:moveTo>
                  <a:pt x="190643" y="2152895"/>
                </a:moveTo>
                <a:cubicBezTo>
                  <a:pt x="185455" y="2197948"/>
                  <a:pt x="178834" y="2236038"/>
                  <a:pt x="170779" y="2267166"/>
                </a:cubicBezTo>
                <a:cubicBezTo>
                  <a:pt x="162724" y="2298294"/>
                  <a:pt x="152826" y="2323687"/>
                  <a:pt x="141085" y="2343347"/>
                </a:cubicBezTo>
                <a:lnTo>
                  <a:pt x="165250" y="2363826"/>
                </a:lnTo>
                <a:cubicBezTo>
                  <a:pt x="172622" y="2352085"/>
                  <a:pt x="178971" y="2339661"/>
                  <a:pt x="184295" y="2326555"/>
                </a:cubicBezTo>
                <a:cubicBezTo>
                  <a:pt x="189619" y="2313448"/>
                  <a:pt x="193920" y="2298704"/>
                  <a:pt x="197197" y="2282320"/>
                </a:cubicBezTo>
                <a:lnTo>
                  <a:pt x="250032" y="2282320"/>
                </a:lnTo>
                <a:cubicBezTo>
                  <a:pt x="246755" y="2329559"/>
                  <a:pt x="240065" y="2369628"/>
                  <a:pt x="229963" y="2402531"/>
                </a:cubicBezTo>
                <a:cubicBezTo>
                  <a:pt x="219860" y="2435433"/>
                  <a:pt x="205798" y="2461032"/>
                  <a:pt x="187776" y="2479326"/>
                </a:cubicBezTo>
                <a:lnTo>
                  <a:pt x="213170" y="2501443"/>
                </a:lnTo>
                <a:cubicBezTo>
                  <a:pt x="232284" y="2479053"/>
                  <a:pt x="247438" y="2449563"/>
                  <a:pt x="258633" y="2412975"/>
                </a:cubicBezTo>
                <a:cubicBezTo>
                  <a:pt x="269828" y="2376386"/>
                  <a:pt x="277064" y="2332835"/>
                  <a:pt x="280340" y="2282320"/>
                </a:cubicBezTo>
                <a:lnTo>
                  <a:pt x="326622" y="2282320"/>
                </a:lnTo>
                <a:lnTo>
                  <a:pt x="326622" y="2247097"/>
                </a:lnTo>
                <a:lnTo>
                  <a:pt x="206617" y="2247097"/>
                </a:lnTo>
                <a:cubicBezTo>
                  <a:pt x="210440" y="2228803"/>
                  <a:pt x="213580" y="2212351"/>
                  <a:pt x="216037" y="2197743"/>
                </a:cubicBezTo>
                <a:cubicBezTo>
                  <a:pt x="218495" y="2183135"/>
                  <a:pt x="220269" y="2171326"/>
                  <a:pt x="221362" y="2162315"/>
                </a:cubicBezTo>
                <a:close/>
                <a:moveTo>
                  <a:pt x="228734" y="1663843"/>
                </a:moveTo>
                <a:lnTo>
                  <a:pt x="201702" y="1669986"/>
                </a:lnTo>
                <a:lnTo>
                  <a:pt x="211122" y="1745348"/>
                </a:lnTo>
                <a:lnTo>
                  <a:pt x="155420" y="1756407"/>
                </a:lnTo>
                <a:lnTo>
                  <a:pt x="158287" y="1791631"/>
                </a:lnTo>
                <a:lnTo>
                  <a:pt x="214399" y="1778933"/>
                </a:lnTo>
                <a:lnTo>
                  <a:pt x="222590" y="1852657"/>
                </a:lnTo>
                <a:lnTo>
                  <a:pt x="141085" y="1868630"/>
                </a:lnTo>
                <a:lnTo>
                  <a:pt x="143952" y="1903854"/>
                </a:lnTo>
                <a:lnTo>
                  <a:pt x="224229" y="1886242"/>
                </a:lnTo>
                <a:lnTo>
                  <a:pt x="238564" y="2015668"/>
                </a:lnTo>
                <a:lnTo>
                  <a:pt x="270511" y="2007886"/>
                </a:lnTo>
                <a:lnTo>
                  <a:pt x="254537" y="1879689"/>
                </a:lnTo>
                <a:lnTo>
                  <a:pt x="329489" y="1863715"/>
                </a:lnTo>
                <a:lnTo>
                  <a:pt x="326622" y="1830131"/>
                </a:lnTo>
                <a:lnTo>
                  <a:pt x="251260" y="1847743"/>
                </a:lnTo>
                <a:lnTo>
                  <a:pt x="243479" y="1771152"/>
                </a:lnTo>
                <a:lnTo>
                  <a:pt x="300819" y="1758046"/>
                </a:lnTo>
                <a:lnTo>
                  <a:pt x="297542" y="1722822"/>
                </a:lnTo>
                <a:lnTo>
                  <a:pt x="238564" y="1737566"/>
                </a:lnTo>
                <a:close/>
                <a:moveTo>
                  <a:pt x="150915" y="1296436"/>
                </a:moveTo>
                <a:lnTo>
                  <a:pt x="150915" y="1326744"/>
                </a:lnTo>
                <a:lnTo>
                  <a:pt x="197197" y="1326744"/>
                </a:lnTo>
                <a:lnTo>
                  <a:pt x="197197" y="1453303"/>
                </a:lnTo>
                <a:lnTo>
                  <a:pt x="141085" y="1453303"/>
                </a:lnTo>
                <a:lnTo>
                  <a:pt x="141085" y="1483611"/>
                </a:lnTo>
                <a:lnTo>
                  <a:pt x="281979" y="1483611"/>
                </a:lnTo>
                <a:lnTo>
                  <a:pt x="281979" y="1453303"/>
                </a:lnTo>
                <a:lnTo>
                  <a:pt x="224229" y="1453303"/>
                </a:lnTo>
                <a:lnTo>
                  <a:pt x="224229" y="1326744"/>
                </a:lnTo>
                <a:lnTo>
                  <a:pt x="267644" y="1326744"/>
                </a:lnTo>
                <a:lnTo>
                  <a:pt x="267644" y="1296436"/>
                </a:lnTo>
                <a:close/>
                <a:moveTo>
                  <a:pt x="168117" y="736937"/>
                </a:moveTo>
                <a:lnTo>
                  <a:pt x="141085" y="756187"/>
                </a:lnTo>
                <a:cubicBezTo>
                  <a:pt x="148457" y="775301"/>
                  <a:pt x="154533" y="793390"/>
                  <a:pt x="159311" y="810456"/>
                </a:cubicBezTo>
                <a:cubicBezTo>
                  <a:pt x="164089" y="827522"/>
                  <a:pt x="167571" y="843017"/>
                  <a:pt x="169755" y="856943"/>
                </a:cubicBezTo>
                <a:lnTo>
                  <a:pt x="198425" y="837693"/>
                </a:lnTo>
                <a:cubicBezTo>
                  <a:pt x="197333" y="827044"/>
                  <a:pt x="194125" y="813186"/>
                  <a:pt x="188800" y="796121"/>
                </a:cubicBezTo>
                <a:cubicBezTo>
                  <a:pt x="183476" y="779055"/>
                  <a:pt x="176581" y="759327"/>
                  <a:pt x="168117" y="736937"/>
                </a:cubicBezTo>
                <a:close/>
                <a:moveTo>
                  <a:pt x="265596" y="732432"/>
                </a:moveTo>
                <a:cubicBezTo>
                  <a:pt x="262592" y="800967"/>
                  <a:pt x="253104" y="857967"/>
                  <a:pt x="237130" y="903429"/>
                </a:cubicBezTo>
                <a:cubicBezTo>
                  <a:pt x="221157" y="948892"/>
                  <a:pt x="198698" y="984047"/>
                  <a:pt x="169755" y="1008895"/>
                </a:cubicBezTo>
                <a:lnTo>
                  <a:pt x="189005" y="1039613"/>
                </a:lnTo>
                <a:cubicBezTo>
                  <a:pt x="205661" y="1027053"/>
                  <a:pt x="220474" y="1010465"/>
                  <a:pt x="233444" y="989850"/>
                </a:cubicBezTo>
                <a:cubicBezTo>
                  <a:pt x="246414" y="969234"/>
                  <a:pt x="257404" y="945820"/>
                  <a:pt x="266415" y="919608"/>
                </a:cubicBezTo>
                <a:cubicBezTo>
                  <a:pt x="275425" y="893395"/>
                  <a:pt x="282661" y="865066"/>
                  <a:pt x="288122" y="834621"/>
                </a:cubicBezTo>
                <a:cubicBezTo>
                  <a:pt x="293583" y="804176"/>
                  <a:pt x="297269" y="772707"/>
                  <a:pt x="299181" y="740214"/>
                </a:cubicBezTo>
                <a:close/>
                <a:moveTo>
                  <a:pt x="281569" y="240104"/>
                </a:moveTo>
                <a:lnTo>
                  <a:pt x="141085" y="245018"/>
                </a:lnTo>
                <a:lnTo>
                  <a:pt x="141085" y="280242"/>
                </a:lnTo>
                <a:lnTo>
                  <a:pt x="263957" y="280242"/>
                </a:lnTo>
                <a:cubicBezTo>
                  <a:pt x="264503" y="282973"/>
                  <a:pt x="264776" y="285703"/>
                  <a:pt x="264776" y="288434"/>
                </a:cubicBezTo>
                <a:cubicBezTo>
                  <a:pt x="264776" y="290891"/>
                  <a:pt x="264776" y="293348"/>
                  <a:pt x="264776" y="295806"/>
                </a:cubicBezTo>
                <a:cubicBezTo>
                  <a:pt x="264776" y="301813"/>
                  <a:pt x="264503" y="307820"/>
                  <a:pt x="263957" y="313827"/>
                </a:cubicBezTo>
                <a:cubicBezTo>
                  <a:pt x="263411" y="319834"/>
                  <a:pt x="262456" y="326661"/>
                  <a:pt x="261090" y="334306"/>
                </a:cubicBezTo>
                <a:lnTo>
                  <a:pt x="148867" y="334306"/>
                </a:lnTo>
                <a:lnTo>
                  <a:pt x="148867" y="369529"/>
                </a:lnTo>
                <a:lnTo>
                  <a:pt x="256175" y="369529"/>
                </a:lnTo>
                <a:cubicBezTo>
                  <a:pt x="251807" y="406118"/>
                  <a:pt x="241704" y="436836"/>
                  <a:pt x="225867" y="461684"/>
                </a:cubicBezTo>
                <a:cubicBezTo>
                  <a:pt x="210030" y="486531"/>
                  <a:pt x="188186" y="505508"/>
                  <a:pt x="160335" y="518615"/>
                </a:cubicBezTo>
                <a:lnTo>
                  <a:pt x="177947" y="548923"/>
                </a:lnTo>
                <a:cubicBezTo>
                  <a:pt x="218358" y="530629"/>
                  <a:pt x="248530" y="497863"/>
                  <a:pt x="268463" y="450625"/>
                </a:cubicBezTo>
                <a:cubicBezTo>
                  <a:pt x="288395" y="403388"/>
                  <a:pt x="298635" y="340177"/>
                  <a:pt x="299181" y="260992"/>
                </a:cubicBezTo>
                <a:close/>
                <a:moveTo>
                  <a:pt x="0" y="0"/>
                </a:moveTo>
                <a:lnTo>
                  <a:pt x="493554" y="0"/>
                </a:lnTo>
                <a:lnTo>
                  <a:pt x="493554" y="7554686"/>
                </a:lnTo>
                <a:lnTo>
                  <a:pt x="0" y="7554686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/>
          </a:p>
        </p:txBody>
      </p:sp>
      <p:sp>
        <p:nvSpPr>
          <p:cNvPr id="49" name="green 5">
            <a:extLst>
              <a:ext uri="{FF2B5EF4-FFF2-40B4-BE49-F238E27FC236}">
                <a16:creationId xmlns:a16="http://schemas.microsoft.com/office/drawing/2014/main" id="{6B9BA0E0-E872-006E-1B7A-A6357D38AAEB}"/>
              </a:ext>
            </a:extLst>
          </p:cNvPr>
          <p:cNvSpPr/>
          <p:nvPr/>
        </p:nvSpPr>
        <p:spPr>
          <a:xfrm flipH="1">
            <a:off x="11355082" y="6923999"/>
            <a:ext cx="332836" cy="6858000"/>
          </a:xfrm>
          <a:prstGeom prst="rect">
            <a:avLst/>
          </a:prstGeom>
          <a:gradFill>
            <a:gsLst>
              <a:gs pos="0">
                <a:srgbClr val="00E500">
                  <a:alpha val="0"/>
                </a:srgbClr>
              </a:gs>
              <a:gs pos="80000">
                <a:srgbClr val="00E500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matrix 5">
            <a:extLst>
              <a:ext uri="{FF2B5EF4-FFF2-40B4-BE49-F238E27FC236}">
                <a16:creationId xmlns:a16="http://schemas.microsoft.com/office/drawing/2014/main" id="{F1D5C1F3-C22F-0865-D341-682AD873C7E0}"/>
              </a:ext>
            </a:extLst>
          </p:cNvPr>
          <p:cNvSpPr/>
          <p:nvPr/>
        </p:nvSpPr>
        <p:spPr>
          <a:xfrm flipH="1">
            <a:off x="11339724" y="-65999"/>
            <a:ext cx="408562" cy="6986528"/>
          </a:xfrm>
          <a:custGeom>
            <a:avLst/>
            <a:gdLst/>
            <a:ahLst/>
            <a:cxnLst/>
            <a:rect l="l" t="t" r="r" b="b"/>
            <a:pathLst>
              <a:path w="408562" h="6986528">
                <a:moveTo>
                  <a:pt x="129510" y="6530064"/>
                </a:moveTo>
                <a:lnTo>
                  <a:pt x="129510" y="6781133"/>
                </a:lnTo>
                <a:cubicBezTo>
                  <a:pt x="129510" y="6796151"/>
                  <a:pt x="132855" y="6807142"/>
                  <a:pt x="139544" y="6814104"/>
                </a:cubicBezTo>
                <a:cubicBezTo>
                  <a:pt x="146234" y="6821067"/>
                  <a:pt x="156132" y="6824548"/>
                  <a:pt x="169239" y="6824548"/>
                </a:cubicBezTo>
                <a:lnTo>
                  <a:pt x="260574" y="6824548"/>
                </a:lnTo>
                <a:lnTo>
                  <a:pt x="265489" y="6789325"/>
                </a:lnTo>
                <a:lnTo>
                  <a:pt x="177430" y="6789325"/>
                </a:lnTo>
                <a:cubicBezTo>
                  <a:pt x="171969" y="6789325"/>
                  <a:pt x="167942" y="6787960"/>
                  <a:pt x="165348" y="6785229"/>
                </a:cubicBezTo>
                <a:cubicBezTo>
                  <a:pt x="162754" y="6782498"/>
                  <a:pt x="161457" y="6777994"/>
                  <a:pt x="161457" y="6771713"/>
                </a:cubicBezTo>
                <a:lnTo>
                  <a:pt x="161457" y="6657851"/>
                </a:lnTo>
                <a:cubicBezTo>
                  <a:pt x="179478" y="6654848"/>
                  <a:pt x="197294" y="6650411"/>
                  <a:pt x="214906" y="6644540"/>
                </a:cubicBezTo>
                <a:cubicBezTo>
                  <a:pt x="232518" y="6638669"/>
                  <a:pt x="249925" y="6631912"/>
                  <a:pt x="267127" y="6624266"/>
                </a:cubicBezTo>
                <a:lnTo>
                  <a:pt x="260574" y="6586176"/>
                </a:lnTo>
                <a:cubicBezTo>
                  <a:pt x="230811" y="6605290"/>
                  <a:pt x="197772" y="6617986"/>
                  <a:pt x="161457" y="6624266"/>
                </a:cubicBezTo>
                <a:lnTo>
                  <a:pt x="161457" y="6530064"/>
                </a:lnTo>
                <a:close/>
                <a:moveTo>
                  <a:pt x="234771" y="6026677"/>
                </a:moveTo>
                <a:cubicBezTo>
                  <a:pt x="232859" y="6052344"/>
                  <a:pt x="229992" y="6075280"/>
                  <a:pt x="226170" y="6095486"/>
                </a:cubicBezTo>
                <a:cubicBezTo>
                  <a:pt x="222347" y="6115691"/>
                  <a:pt x="218388" y="6133303"/>
                  <a:pt x="214292" y="6148321"/>
                </a:cubicBezTo>
                <a:cubicBezTo>
                  <a:pt x="208831" y="6141768"/>
                  <a:pt x="203165" y="6135283"/>
                  <a:pt x="197294" y="6128866"/>
                </a:cubicBezTo>
                <a:cubicBezTo>
                  <a:pt x="191424" y="6122450"/>
                  <a:pt x="185349" y="6116101"/>
                  <a:pt x="179068" y="6109821"/>
                </a:cubicBezTo>
                <a:lnTo>
                  <a:pt x="161457" y="6141768"/>
                </a:lnTo>
                <a:cubicBezTo>
                  <a:pt x="163914" y="6144225"/>
                  <a:pt x="166235" y="6146751"/>
                  <a:pt x="168419" y="6149345"/>
                </a:cubicBezTo>
                <a:cubicBezTo>
                  <a:pt x="170604" y="6151939"/>
                  <a:pt x="173198" y="6154943"/>
                  <a:pt x="176201" y="6158356"/>
                </a:cubicBezTo>
                <a:cubicBezTo>
                  <a:pt x="179205" y="6161769"/>
                  <a:pt x="182686" y="6165728"/>
                  <a:pt x="186646" y="6170234"/>
                </a:cubicBezTo>
                <a:cubicBezTo>
                  <a:pt x="190605" y="6174738"/>
                  <a:pt x="195451" y="6180268"/>
                  <a:pt x="201185" y="6186821"/>
                </a:cubicBezTo>
                <a:cubicBezTo>
                  <a:pt x="193813" y="6211396"/>
                  <a:pt x="184325" y="6234332"/>
                  <a:pt x="172720" y="6255629"/>
                </a:cubicBezTo>
                <a:cubicBezTo>
                  <a:pt x="161115" y="6276928"/>
                  <a:pt x="146712" y="6296587"/>
                  <a:pt x="129510" y="6314608"/>
                </a:cubicBezTo>
                <a:lnTo>
                  <a:pt x="149989" y="6343279"/>
                </a:lnTo>
                <a:cubicBezTo>
                  <a:pt x="167191" y="6325257"/>
                  <a:pt x="181935" y="6305666"/>
                  <a:pt x="194223" y="6284505"/>
                </a:cubicBezTo>
                <a:cubicBezTo>
                  <a:pt x="206510" y="6263344"/>
                  <a:pt x="216886" y="6240339"/>
                  <a:pt x="225350" y="6215491"/>
                </a:cubicBezTo>
                <a:lnTo>
                  <a:pt x="257297" y="6261773"/>
                </a:lnTo>
                <a:lnTo>
                  <a:pt x="273271" y="6224912"/>
                </a:lnTo>
                <a:cubicBezTo>
                  <a:pt x="268083" y="6216447"/>
                  <a:pt x="262553" y="6208187"/>
                  <a:pt x="256683" y="6200132"/>
                </a:cubicBezTo>
                <a:cubicBezTo>
                  <a:pt x="250812" y="6192078"/>
                  <a:pt x="244600" y="6184363"/>
                  <a:pt x="238047" y="6176991"/>
                </a:cubicBezTo>
                <a:cubicBezTo>
                  <a:pt x="243508" y="6158970"/>
                  <a:pt x="248764" y="6138901"/>
                  <a:pt x="253816" y="6116784"/>
                </a:cubicBezTo>
                <a:cubicBezTo>
                  <a:pt x="258867" y="6094667"/>
                  <a:pt x="263714" y="6068864"/>
                  <a:pt x="268356" y="6039374"/>
                </a:cubicBezTo>
                <a:close/>
                <a:moveTo>
                  <a:pt x="183574" y="5520014"/>
                </a:moveTo>
                <a:cubicBezTo>
                  <a:pt x="179478" y="5555511"/>
                  <a:pt x="172925" y="5588686"/>
                  <a:pt x="163914" y="5619541"/>
                </a:cubicBezTo>
                <a:cubicBezTo>
                  <a:pt x="154903" y="5650395"/>
                  <a:pt x="143435" y="5679066"/>
                  <a:pt x="129510" y="5705551"/>
                </a:cubicBezTo>
                <a:lnTo>
                  <a:pt x="153265" y="5724801"/>
                </a:lnTo>
                <a:cubicBezTo>
                  <a:pt x="172379" y="5684663"/>
                  <a:pt x="185212" y="5650532"/>
                  <a:pt x="191765" y="5622408"/>
                </a:cubicBezTo>
                <a:lnTo>
                  <a:pt x="242962" y="5622408"/>
                </a:lnTo>
                <a:cubicBezTo>
                  <a:pt x="242962" y="5638791"/>
                  <a:pt x="241870" y="5654013"/>
                  <a:pt x="239685" y="5668075"/>
                </a:cubicBezTo>
                <a:cubicBezTo>
                  <a:pt x="237501" y="5682137"/>
                  <a:pt x="234361" y="5695722"/>
                  <a:pt x="230265" y="5708828"/>
                </a:cubicBezTo>
                <a:cubicBezTo>
                  <a:pt x="224804" y="5702548"/>
                  <a:pt x="219412" y="5696200"/>
                  <a:pt x="214087" y="5689783"/>
                </a:cubicBezTo>
                <a:cubicBezTo>
                  <a:pt x="208763" y="5683366"/>
                  <a:pt x="202960" y="5676881"/>
                  <a:pt x="196680" y="5670328"/>
                </a:cubicBezTo>
                <a:lnTo>
                  <a:pt x="182345" y="5701046"/>
                </a:lnTo>
                <a:cubicBezTo>
                  <a:pt x="187533" y="5706234"/>
                  <a:pt x="193335" y="5712582"/>
                  <a:pt x="199752" y="5720091"/>
                </a:cubicBezTo>
                <a:cubicBezTo>
                  <a:pt x="206169" y="5727600"/>
                  <a:pt x="212517" y="5736133"/>
                  <a:pt x="218797" y="5745690"/>
                </a:cubicBezTo>
                <a:cubicBezTo>
                  <a:pt x="212517" y="5766988"/>
                  <a:pt x="203779" y="5786716"/>
                  <a:pt x="192584" y="5804873"/>
                </a:cubicBezTo>
                <a:cubicBezTo>
                  <a:pt x="181389" y="5823031"/>
                  <a:pt x="167191" y="5840029"/>
                  <a:pt x="149989" y="5855865"/>
                </a:cubicBezTo>
                <a:lnTo>
                  <a:pt x="172515" y="5881669"/>
                </a:lnTo>
                <a:cubicBezTo>
                  <a:pt x="188898" y="5864467"/>
                  <a:pt x="202892" y="5846855"/>
                  <a:pt x="214497" y="5828833"/>
                </a:cubicBezTo>
                <a:cubicBezTo>
                  <a:pt x="226101" y="5810812"/>
                  <a:pt x="235044" y="5792654"/>
                  <a:pt x="241324" y="5774360"/>
                </a:cubicBezTo>
                <a:lnTo>
                  <a:pt x="254021" y="5795248"/>
                </a:lnTo>
                <a:lnTo>
                  <a:pt x="269994" y="5763301"/>
                </a:lnTo>
                <a:lnTo>
                  <a:pt x="254021" y="5737498"/>
                </a:lnTo>
                <a:cubicBezTo>
                  <a:pt x="259482" y="5721661"/>
                  <a:pt x="264192" y="5703026"/>
                  <a:pt x="268151" y="5681591"/>
                </a:cubicBezTo>
                <a:cubicBezTo>
                  <a:pt x="272110" y="5660157"/>
                  <a:pt x="276001" y="5634559"/>
                  <a:pt x="279824" y="5604796"/>
                </a:cubicBezTo>
                <a:lnTo>
                  <a:pt x="263850" y="5583908"/>
                </a:lnTo>
                <a:lnTo>
                  <a:pt x="199957" y="5587184"/>
                </a:lnTo>
                <a:cubicBezTo>
                  <a:pt x="202960" y="5577627"/>
                  <a:pt x="205349" y="5568480"/>
                  <a:pt x="207124" y="5559743"/>
                </a:cubicBezTo>
                <a:cubicBezTo>
                  <a:pt x="208899" y="5551005"/>
                  <a:pt x="210742" y="5541449"/>
                  <a:pt x="212654" y="5531073"/>
                </a:cubicBezTo>
                <a:close/>
                <a:moveTo>
                  <a:pt x="203024" y="5040792"/>
                </a:moveTo>
                <a:lnTo>
                  <a:pt x="203024" y="5127212"/>
                </a:lnTo>
                <a:lnTo>
                  <a:pt x="116603" y="5127212"/>
                </a:lnTo>
                <a:lnTo>
                  <a:pt x="116603" y="5162436"/>
                </a:lnTo>
                <a:lnTo>
                  <a:pt x="193604" y="5162436"/>
                </a:lnTo>
                <a:cubicBezTo>
                  <a:pt x="178313" y="5226603"/>
                  <a:pt x="150598" y="5279848"/>
                  <a:pt x="110460" y="5322170"/>
                </a:cubicBezTo>
                <a:lnTo>
                  <a:pt x="130939" y="5349612"/>
                </a:lnTo>
                <a:cubicBezTo>
                  <a:pt x="147322" y="5333229"/>
                  <a:pt x="161315" y="5314729"/>
                  <a:pt x="172920" y="5294114"/>
                </a:cubicBezTo>
                <a:cubicBezTo>
                  <a:pt x="184525" y="5273499"/>
                  <a:pt x="194559" y="5250358"/>
                  <a:pt x="203024" y="5224691"/>
                </a:cubicBezTo>
                <a:lnTo>
                  <a:pt x="203024" y="5344697"/>
                </a:lnTo>
                <a:cubicBezTo>
                  <a:pt x="203024" y="5349066"/>
                  <a:pt x="202273" y="5352001"/>
                  <a:pt x="200771" y="5353503"/>
                </a:cubicBezTo>
                <a:cubicBezTo>
                  <a:pt x="199269" y="5355004"/>
                  <a:pt x="196880" y="5355755"/>
                  <a:pt x="193604" y="5355755"/>
                </a:cubicBezTo>
                <a:lnTo>
                  <a:pt x="174354" y="5355755"/>
                </a:lnTo>
                <a:lnTo>
                  <a:pt x="179268" y="5390979"/>
                </a:lnTo>
                <a:lnTo>
                  <a:pt x="201385" y="5390979"/>
                </a:lnTo>
                <a:cubicBezTo>
                  <a:pt x="213127" y="5390979"/>
                  <a:pt x="221659" y="5388317"/>
                  <a:pt x="226984" y="5382992"/>
                </a:cubicBezTo>
                <a:cubicBezTo>
                  <a:pt x="232308" y="5377667"/>
                  <a:pt x="234971" y="5369135"/>
                  <a:pt x="234971" y="5357394"/>
                </a:cubicBezTo>
                <a:lnTo>
                  <a:pt x="234971" y="5162436"/>
                </a:lnTo>
                <a:lnTo>
                  <a:pt x="299274" y="5162436"/>
                </a:lnTo>
                <a:lnTo>
                  <a:pt x="299274" y="5127212"/>
                </a:lnTo>
                <a:lnTo>
                  <a:pt x="234971" y="5127212"/>
                </a:lnTo>
                <a:lnTo>
                  <a:pt x="234971" y="5040792"/>
                </a:lnTo>
                <a:close/>
                <a:moveTo>
                  <a:pt x="135958" y="4606109"/>
                </a:moveTo>
                <a:lnTo>
                  <a:pt x="135958" y="4641333"/>
                </a:lnTo>
                <a:lnTo>
                  <a:pt x="192070" y="4641333"/>
                </a:lnTo>
                <a:lnTo>
                  <a:pt x="192070" y="4798200"/>
                </a:lnTo>
                <a:lnTo>
                  <a:pt x="119985" y="4798200"/>
                </a:lnTo>
                <a:lnTo>
                  <a:pt x="119985" y="4833424"/>
                </a:lnTo>
                <a:lnTo>
                  <a:pt x="292825" y="4833424"/>
                </a:lnTo>
                <a:lnTo>
                  <a:pt x="292825" y="4798200"/>
                </a:lnTo>
                <a:lnTo>
                  <a:pt x="224017" y="4798200"/>
                </a:lnTo>
                <a:lnTo>
                  <a:pt x="224017" y="4641333"/>
                </a:lnTo>
                <a:lnTo>
                  <a:pt x="280129" y="4641333"/>
                </a:lnTo>
                <a:lnTo>
                  <a:pt x="280129" y="4606109"/>
                </a:lnTo>
                <a:close/>
                <a:moveTo>
                  <a:pt x="152036" y="4173169"/>
                </a:moveTo>
                <a:lnTo>
                  <a:pt x="129510" y="4187504"/>
                </a:lnTo>
                <a:lnTo>
                  <a:pt x="152036" y="4266143"/>
                </a:lnTo>
                <a:lnTo>
                  <a:pt x="174563" y="4253037"/>
                </a:lnTo>
                <a:close/>
                <a:moveTo>
                  <a:pt x="243372" y="4157196"/>
                </a:moveTo>
                <a:cubicBezTo>
                  <a:pt x="243372" y="4215083"/>
                  <a:pt x="236750" y="4262867"/>
                  <a:pt x="223507" y="4300547"/>
                </a:cubicBezTo>
                <a:cubicBezTo>
                  <a:pt x="210264" y="4338228"/>
                  <a:pt x="189717" y="4365670"/>
                  <a:pt x="161866" y="4382872"/>
                </a:cubicBezTo>
                <a:lnTo>
                  <a:pt x="180707" y="4408265"/>
                </a:lnTo>
                <a:cubicBezTo>
                  <a:pt x="196544" y="4397616"/>
                  <a:pt x="210196" y="4383759"/>
                  <a:pt x="221664" y="4366694"/>
                </a:cubicBezTo>
                <a:cubicBezTo>
                  <a:pt x="233132" y="4349628"/>
                  <a:pt x="242552" y="4330241"/>
                  <a:pt x="249925" y="4308534"/>
                </a:cubicBezTo>
                <a:cubicBezTo>
                  <a:pt x="257297" y="4286826"/>
                  <a:pt x="262758" y="4263549"/>
                  <a:pt x="266308" y="4238701"/>
                </a:cubicBezTo>
                <a:cubicBezTo>
                  <a:pt x="269858" y="4213854"/>
                  <a:pt x="271769" y="4188324"/>
                  <a:pt x="272042" y="4162111"/>
                </a:cubicBezTo>
                <a:close/>
                <a:moveTo>
                  <a:pt x="193813" y="4153919"/>
                </a:moveTo>
                <a:lnTo>
                  <a:pt x="172925" y="4166616"/>
                </a:lnTo>
                <a:lnTo>
                  <a:pt x="195451" y="4243616"/>
                </a:lnTo>
                <a:lnTo>
                  <a:pt x="215930" y="4229281"/>
                </a:lnTo>
                <a:close/>
                <a:moveTo>
                  <a:pt x="183879" y="3642751"/>
                </a:moveTo>
                <a:lnTo>
                  <a:pt x="156847" y="3652171"/>
                </a:lnTo>
                <a:lnTo>
                  <a:pt x="172820" y="3732038"/>
                </a:lnTo>
                <a:lnTo>
                  <a:pt x="119985" y="3756203"/>
                </a:lnTo>
                <a:lnTo>
                  <a:pt x="129405" y="3786511"/>
                </a:lnTo>
                <a:lnTo>
                  <a:pt x="177735" y="3761118"/>
                </a:lnTo>
                <a:lnTo>
                  <a:pt x="206405" y="3927405"/>
                </a:lnTo>
                <a:lnTo>
                  <a:pt x="233437" y="3916347"/>
                </a:lnTo>
                <a:lnTo>
                  <a:pt x="201490" y="3748421"/>
                </a:lnTo>
                <a:lnTo>
                  <a:pt x="248182" y="3724256"/>
                </a:lnTo>
                <a:lnTo>
                  <a:pt x="225655" y="3796341"/>
                </a:lnTo>
                <a:lnTo>
                  <a:pt x="246543" y="3813953"/>
                </a:lnTo>
                <a:lnTo>
                  <a:pt x="281767" y="3706644"/>
                </a:lnTo>
                <a:lnTo>
                  <a:pt x="268661" y="3685756"/>
                </a:lnTo>
                <a:lnTo>
                  <a:pt x="196985" y="3720979"/>
                </a:lnTo>
                <a:close/>
                <a:moveTo>
                  <a:pt x="138825" y="3214316"/>
                </a:moveTo>
                <a:lnTo>
                  <a:pt x="138825" y="3245035"/>
                </a:lnTo>
                <a:lnTo>
                  <a:pt x="203129" y="3245035"/>
                </a:lnTo>
                <a:lnTo>
                  <a:pt x="203129" y="3365040"/>
                </a:lnTo>
                <a:lnTo>
                  <a:pt x="119985" y="3365040"/>
                </a:lnTo>
                <a:lnTo>
                  <a:pt x="119985" y="3395348"/>
                </a:lnTo>
                <a:lnTo>
                  <a:pt x="276442" y="3395348"/>
                </a:lnTo>
                <a:lnTo>
                  <a:pt x="276442" y="3365040"/>
                </a:lnTo>
                <a:lnTo>
                  <a:pt x="230160" y="3365040"/>
                </a:lnTo>
                <a:lnTo>
                  <a:pt x="230160" y="3214316"/>
                </a:lnTo>
                <a:close/>
                <a:moveTo>
                  <a:pt x="196575" y="2664647"/>
                </a:moveTo>
                <a:lnTo>
                  <a:pt x="196575" y="2736733"/>
                </a:lnTo>
                <a:lnTo>
                  <a:pt x="122852" y="2736733"/>
                </a:lnTo>
                <a:lnTo>
                  <a:pt x="122852" y="2767041"/>
                </a:lnTo>
                <a:lnTo>
                  <a:pt x="188793" y="2767041"/>
                </a:lnTo>
                <a:cubicBezTo>
                  <a:pt x="181148" y="2792708"/>
                  <a:pt x="171728" y="2816736"/>
                  <a:pt x="160533" y="2839127"/>
                </a:cubicBezTo>
                <a:cubicBezTo>
                  <a:pt x="149338" y="2861517"/>
                  <a:pt x="135822" y="2882268"/>
                  <a:pt x="119985" y="2901382"/>
                </a:cubicBezTo>
                <a:lnTo>
                  <a:pt x="139235" y="2923909"/>
                </a:lnTo>
                <a:cubicBezTo>
                  <a:pt x="151795" y="2907526"/>
                  <a:pt x="162922" y="2890665"/>
                  <a:pt x="172615" y="2873326"/>
                </a:cubicBezTo>
                <a:cubicBezTo>
                  <a:pt x="182308" y="2855987"/>
                  <a:pt x="190295" y="2837078"/>
                  <a:pt x="196575" y="2816600"/>
                </a:cubicBezTo>
                <a:lnTo>
                  <a:pt x="196575" y="2914079"/>
                </a:lnTo>
                <a:cubicBezTo>
                  <a:pt x="196575" y="2917355"/>
                  <a:pt x="196029" y="2919813"/>
                  <a:pt x="194937" y="2921451"/>
                </a:cubicBezTo>
                <a:cubicBezTo>
                  <a:pt x="193845" y="2923089"/>
                  <a:pt x="191797" y="2923909"/>
                  <a:pt x="188793" y="2923909"/>
                </a:cubicBezTo>
                <a:lnTo>
                  <a:pt x="172820" y="2923909"/>
                </a:lnTo>
                <a:lnTo>
                  <a:pt x="177325" y="2954217"/>
                </a:lnTo>
                <a:lnTo>
                  <a:pt x="191660" y="2954217"/>
                </a:lnTo>
                <a:cubicBezTo>
                  <a:pt x="213231" y="2954217"/>
                  <a:pt x="224017" y="2943568"/>
                  <a:pt x="224017" y="2922270"/>
                </a:cubicBezTo>
                <a:lnTo>
                  <a:pt x="224017" y="2767041"/>
                </a:lnTo>
                <a:lnTo>
                  <a:pt x="278081" y="2767041"/>
                </a:lnTo>
                <a:lnTo>
                  <a:pt x="278081" y="2736733"/>
                </a:lnTo>
                <a:lnTo>
                  <a:pt x="224017" y="2736733"/>
                </a:lnTo>
                <a:lnTo>
                  <a:pt x="224017" y="2664647"/>
                </a:lnTo>
                <a:close/>
                <a:moveTo>
                  <a:pt x="259755" y="2201294"/>
                </a:moveTo>
                <a:lnTo>
                  <a:pt x="129510" y="2206209"/>
                </a:lnTo>
                <a:lnTo>
                  <a:pt x="129510" y="2236518"/>
                </a:lnTo>
                <a:lnTo>
                  <a:pt x="243372" y="2236518"/>
                </a:lnTo>
                <a:cubicBezTo>
                  <a:pt x="238730" y="2260000"/>
                  <a:pt x="229173" y="2279250"/>
                  <a:pt x="214701" y="2294268"/>
                </a:cubicBezTo>
                <a:lnTo>
                  <a:pt x="214701" y="2260683"/>
                </a:lnTo>
                <a:lnTo>
                  <a:pt x="187260" y="2259045"/>
                </a:lnTo>
                <a:lnTo>
                  <a:pt x="187260" y="2345465"/>
                </a:lnTo>
                <a:cubicBezTo>
                  <a:pt x="187260" y="2381234"/>
                  <a:pt x="175519" y="2412089"/>
                  <a:pt x="152036" y="2438029"/>
                </a:cubicBezTo>
                <a:lnTo>
                  <a:pt x="172925" y="2458917"/>
                </a:lnTo>
                <a:cubicBezTo>
                  <a:pt x="200776" y="2431066"/>
                  <a:pt x="214701" y="2393249"/>
                  <a:pt x="214701" y="2345465"/>
                </a:cubicBezTo>
                <a:lnTo>
                  <a:pt x="214701" y="2310241"/>
                </a:lnTo>
                <a:lnTo>
                  <a:pt x="227398" y="2326215"/>
                </a:lnTo>
                <a:cubicBezTo>
                  <a:pt x="238047" y="2314474"/>
                  <a:pt x="247331" y="2300958"/>
                  <a:pt x="255249" y="2285667"/>
                </a:cubicBezTo>
                <a:cubicBezTo>
                  <a:pt x="263168" y="2270376"/>
                  <a:pt x="270950" y="2252355"/>
                  <a:pt x="278595" y="2231603"/>
                </a:cubicBezTo>
                <a:close/>
                <a:moveTo>
                  <a:pt x="225550" y="1627461"/>
                </a:moveTo>
                <a:lnTo>
                  <a:pt x="225550" y="1728217"/>
                </a:lnTo>
                <a:lnTo>
                  <a:pt x="180497" y="1728217"/>
                </a:lnTo>
                <a:lnTo>
                  <a:pt x="180497" y="1640568"/>
                </a:lnTo>
                <a:lnTo>
                  <a:pt x="148550" y="1640568"/>
                </a:lnTo>
                <a:lnTo>
                  <a:pt x="148550" y="1728217"/>
                </a:lnTo>
                <a:lnTo>
                  <a:pt x="110460" y="1728217"/>
                </a:lnTo>
                <a:lnTo>
                  <a:pt x="110460" y="1763440"/>
                </a:lnTo>
                <a:lnTo>
                  <a:pt x="148550" y="1763440"/>
                </a:lnTo>
                <a:lnTo>
                  <a:pt x="148550" y="1848222"/>
                </a:lnTo>
                <a:lnTo>
                  <a:pt x="180497" y="1848222"/>
                </a:lnTo>
                <a:lnTo>
                  <a:pt x="180497" y="1763440"/>
                </a:lnTo>
                <a:lnTo>
                  <a:pt x="225550" y="1763440"/>
                </a:lnTo>
                <a:lnTo>
                  <a:pt x="225550" y="1787605"/>
                </a:lnTo>
                <a:cubicBezTo>
                  <a:pt x="225550" y="1820644"/>
                  <a:pt x="220772" y="1849997"/>
                  <a:pt x="211215" y="1875664"/>
                </a:cubicBezTo>
                <a:cubicBezTo>
                  <a:pt x="201659" y="1901331"/>
                  <a:pt x="186641" y="1923175"/>
                  <a:pt x="166162" y="1941196"/>
                </a:cubicBezTo>
                <a:lnTo>
                  <a:pt x="188689" y="1969866"/>
                </a:lnTo>
                <a:cubicBezTo>
                  <a:pt x="212444" y="1948568"/>
                  <a:pt x="229851" y="1922833"/>
                  <a:pt x="240909" y="1892661"/>
                </a:cubicBezTo>
                <a:cubicBezTo>
                  <a:pt x="251968" y="1862489"/>
                  <a:pt x="257497" y="1826924"/>
                  <a:pt x="257497" y="1785967"/>
                </a:cubicBezTo>
                <a:lnTo>
                  <a:pt x="257497" y="1763440"/>
                </a:lnTo>
                <a:lnTo>
                  <a:pt x="300503" y="1763440"/>
                </a:lnTo>
                <a:lnTo>
                  <a:pt x="300503" y="1728217"/>
                </a:lnTo>
                <a:lnTo>
                  <a:pt x="257497" y="1728217"/>
                </a:lnTo>
                <a:lnTo>
                  <a:pt x="257497" y="1627461"/>
                </a:lnTo>
                <a:close/>
                <a:moveTo>
                  <a:pt x="178964" y="1132266"/>
                </a:moveTo>
                <a:cubicBezTo>
                  <a:pt x="174868" y="1171039"/>
                  <a:pt x="168110" y="1205785"/>
                  <a:pt x="158690" y="1236503"/>
                </a:cubicBezTo>
                <a:cubicBezTo>
                  <a:pt x="149269" y="1267221"/>
                  <a:pt x="136368" y="1293775"/>
                  <a:pt x="119985" y="1316165"/>
                </a:cubicBezTo>
                <a:lnTo>
                  <a:pt x="144150" y="1338692"/>
                </a:lnTo>
                <a:cubicBezTo>
                  <a:pt x="165175" y="1306472"/>
                  <a:pt x="180056" y="1272340"/>
                  <a:pt x="188793" y="1236298"/>
                </a:cubicBezTo>
                <a:lnTo>
                  <a:pt x="244905" y="1236298"/>
                </a:lnTo>
                <a:cubicBezTo>
                  <a:pt x="238352" y="1334323"/>
                  <a:pt x="207361" y="1410095"/>
                  <a:pt x="151932" y="1463613"/>
                </a:cubicBezTo>
                <a:lnTo>
                  <a:pt x="171182" y="1492283"/>
                </a:lnTo>
                <a:cubicBezTo>
                  <a:pt x="202036" y="1463339"/>
                  <a:pt x="226679" y="1426819"/>
                  <a:pt x="245110" y="1382721"/>
                </a:cubicBezTo>
                <a:cubicBezTo>
                  <a:pt x="263541" y="1338623"/>
                  <a:pt x="275623" y="1285584"/>
                  <a:pt x="281357" y="1223601"/>
                </a:cubicBezTo>
                <a:lnTo>
                  <a:pt x="262517" y="1196160"/>
                </a:lnTo>
                <a:lnTo>
                  <a:pt x="196575" y="1201075"/>
                </a:lnTo>
                <a:cubicBezTo>
                  <a:pt x="200398" y="1188787"/>
                  <a:pt x="203265" y="1177729"/>
                  <a:pt x="205176" y="1167899"/>
                </a:cubicBezTo>
                <a:cubicBezTo>
                  <a:pt x="207088" y="1158069"/>
                  <a:pt x="209136" y="1149878"/>
                  <a:pt x="211320" y="1143325"/>
                </a:cubicBezTo>
                <a:close/>
                <a:moveTo>
                  <a:pt x="264050" y="683353"/>
                </a:moveTo>
                <a:lnTo>
                  <a:pt x="110460" y="691135"/>
                </a:lnTo>
                <a:lnTo>
                  <a:pt x="112098" y="726358"/>
                </a:lnTo>
                <a:lnTo>
                  <a:pt x="249715" y="721853"/>
                </a:lnTo>
                <a:cubicBezTo>
                  <a:pt x="246439" y="733594"/>
                  <a:pt x="241865" y="745540"/>
                  <a:pt x="235995" y="757691"/>
                </a:cubicBezTo>
                <a:cubicBezTo>
                  <a:pt x="230124" y="769841"/>
                  <a:pt x="222410" y="782880"/>
                  <a:pt x="212854" y="796805"/>
                </a:cubicBezTo>
                <a:lnTo>
                  <a:pt x="212854" y="748885"/>
                </a:lnTo>
                <a:lnTo>
                  <a:pt x="180907" y="748885"/>
                </a:lnTo>
                <a:lnTo>
                  <a:pt x="180907" y="820970"/>
                </a:lnTo>
                <a:cubicBezTo>
                  <a:pt x="180907" y="854009"/>
                  <a:pt x="177152" y="883021"/>
                  <a:pt x="169643" y="908005"/>
                </a:cubicBezTo>
                <a:cubicBezTo>
                  <a:pt x="162135" y="932989"/>
                  <a:pt x="150462" y="954082"/>
                  <a:pt x="134625" y="971284"/>
                </a:cubicBezTo>
                <a:lnTo>
                  <a:pt x="157151" y="998316"/>
                </a:lnTo>
                <a:cubicBezTo>
                  <a:pt x="176265" y="977837"/>
                  <a:pt x="190327" y="952512"/>
                  <a:pt x="199338" y="922340"/>
                </a:cubicBezTo>
                <a:cubicBezTo>
                  <a:pt x="208348" y="892168"/>
                  <a:pt x="212854" y="857286"/>
                  <a:pt x="212854" y="817694"/>
                </a:cubicBezTo>
                <a:lnTo>
                  <a:pt x="227189" y="833667"/>
                </a:lnTo>
                <a:cubicBezTo>
                  <a:pt x="232377" y="826841"/>
                  <a:pt x="237496" y="819332"/>
                  <a:pt x="242548" y="811140"/>
                </a:cubicBezTo>
                <a:cubicBezTo>
                  <a:pt x="247599" y="802949"/>
                  <a:pt x="252651" y="794007"/>
                  <a:pt x="257702" y="784313"/>
                </a:cubicBezTo>
                <a:cubicBezTo>
                  <a:pt x="262753" y="774620"/>
                  <a:pt x="267737" y="763971"/>
                  <a:pt x="272652" y="752366"/>
                </a:cubicBezTo>
                <a:cubicBezTo>
                  <a:pt x="277566" y="740762"/>
                  <a:pt x="282754" y="727860"/>
                  <a:pt x="288215" y="713662"/>
                </a:cubicBezTo>
                <a:close/>
                <a:moveTo>
                  <a:pt x="206405" y="253280"/>
                </a:moveTo>
                <a:cubicBezTo>
                  <a:pt x="221969" y="253280"/>
                  <a:pt x="234120" y="257922"/>
                  <a:pt x="242857" y="267206"/>
                </a:cubicBezTo>
                <a:cubicBezTo>
                  <a:pt x="251595" y="276489"/>
                  <a:pt x="255964" y="289732"/>
                  <a:pt x="255964" y="306934"/>
                </a:cubicBezTo>
                <a:cubicBezTo>
                  <a:pt x="255964" y="322498"/>
                  <a:pt x="251595" y="334854"/>
                  <a:pt x="242857" y="344001"/>
                </a:cubicBezTo>
                <a:cubicBezTo>
                  <a:pt x="234120" y="353148"/>
                  <a:pt x="221969" y="357722"/>
                  <a:pt x="206405" y="357722"/>
                </a:cubicBezTo>
                <a:cubicBezTo>
                  <a:pt x="191387" y="357722"/>
                  <a:pt x="179373" y="352943"/>
                  <a:pt x="170363" y="343387"/>
                </a:cubicBezTo>
                <a:cubicBezTo>
                  <a:pt x="161352" y="333830"/>
                  <a:pt x="156847" y="321133"/>
                  <a:pt x="156847" y="305296"/>
                </a:cubicBezTo>
                <a:cubicBezTo>
                  <a:pt x="156847" y="289732"/>
                  <a:pt x="161420" y="277172"/>
                  <a:pt x="170567" y="267615"/>
                </a:cubicBezTo>
                <a:cubicBezTo>
                  <a:pt x="179715" y="258058"/>
                  <a:pt x="191660" y="253280"/>
                  <a:pt x="206405" y="253280"/>
                </a:cubicBezTo>
                <a:close/>
                <a:moveTo>
                  <a:pt x="207224" y="222971"/>
                </a:moveTo>
                <a:cubicBezTo>
                  <a:pt x="179919" y="222971"/>
                  <a:pt x="158553" y="230822"/>
                  <a:pt x="143126" y="246522"/>
                </a:cubicBezTo>
                <a:cubicBezTo>
                  <a:pt x="127698" y="262223"/>
                  <a:pt x="119985" y="283725"/>
                  <a:pt x="119985" y="311030"/>
                </a:cubicBezTo>
                <a:cubicBezTo>
                  <a:pt x="119985" y="323044"/>
                  <a:pt x="121896" y="335400"/>
                  <a:pt x="125719" y="348097"/>
                </a:cubicBezTo>
                <a:cubicBezTo>
                  <a:pt x="129542" y="360794"/>
                  <a:pt x="135549" y="374173"/>
                  <a:pt x="143740" y="388235"/>
                </a:cubicBezTo>
                <a:cubicBezTo>
                  <a:pt x="151932" y="402297"/>
                  <a:pt x="162376" y="417247"/>
                  <a:pt x="175073" y="433084"/>
                </a:cubicBezTo>
                <a:cubicBezTo>
                  <a:pt x="187769" y="448920"/>
                  <a:pt x="202992" y="465850"/>
                  <a:pt x="220740" y="483871"/>
                </a:cubicBezTo>
                <a:lnTo>
                  <a:pt x="269480" y="483871"/>
                </a:lnTo>
                <a:cubicBezTo>
                  <a:pt x="249820" y="464757"/>
                  <a:pt x="232823" y="446873"/>
                  <a:pt x="218488" y="430217"/>
                </a:cubicBezTo>
                <a:cubicBezTo>
                  <a:pt x="204152" y="413561"/>
                  <a:pt x="191797" y="397723"/>
                  <a:pt x="181421" y="382706"/>
                </a:cubicBezTo>
                <a:cubicBezTo>
                  <a:pt x="190978" y="387075"/>
                  <a:pt x="201490" y="389259"/>
                  <a:pt x="212958" y="389259"/>
                </a:cubicBezTo>
                <a:cubicBezTo>
                  <a:pt x="224699" y="389259"/>
                  <a:pt x="235485" y="387211"/>
                  <a:pt x="245315" y="383115"/>
                </a:cubicBezTo>
                <a:cubicBezTo>
                  <a:pt x="255145" y="379020"/>
                  <a:pt x="263541" y="373286"/>
                  <a:pt x="270504" y="365913"/>
                </a:cubicBezTo>
                <a:cubicBezTo>
                  <a:pt x="277466" y="358541"/>
                  <a:pt x="282927" y="349871"/>
                  <a:pt x="286887" y="339905"/>
                </a:cubicBezTo>
                <a:cubicBezTo>
                  <a:pt x="290846" y="329939"/>
                  <a:pt x="292825" y="319085"/>
                  <a:pt x="292825" y="307344"/>
                </a:cubicBezTo>
                <a:cubicBezTo>
                  <a:pt x="292825" y="294511"/>
                  <a:pt x="290778" y="282906"/>
                  <a:pt x="286682" y="272530"/>
                </a:cubicBezTo>
                <a:cubicBezTo>
                  <a:pt x="282586" y="262154"/>
                  <a:pt x="276716" y="253280"/>
                  <a:pt x="269070" y="245908"/>
                </a:cubicBezTo>
                <a:cubicBezTo>
                  <a:pt x="261425" y="238535"/>
                  <a:pt x="252346" y="232870"/>
                  <a:pt x="241833" y="228910"/>
                </a:cubicBezTo>
                <a:cubicBezTo>
                  <a:pt x="231321" y="224951"/>
                  <a:pt x="219785" y="222971"/>
                  <a:pt x="207224" y="222971"/>
                </a:cubicBezTo>
                <a:close/>
                <a:moveTo>
                  <a:pt x="0" y="0"/>
                </a:moveTo>
                <a:lnTo>
                  <a:pt x="408562" y="0"/>
                </a:lnTo>
                <a:lnTo>
                  <a:pt x="408562" y="6986528"/>
                </a:lnTo>
                <a:lnTo>
                  <a:pt x="0" y="6986528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/>
          </a:p>
        </p:txBody>
      </p:sp>
      <p:sp>
        <p:nvSpPr>
          <p:cNvPr id="51" name="green 6">
            <a:extLst>
              <a:ext uri="{FF2B5EF4-FFF2-40B4-BE49-F238E27FC236}">
                <a16:creationId xmlns:a16="http://schemas.microsoft.com/office/drawing/2014/main" id="{2D4D00FE-738F-FAE3-CFB3-0FD58065BA1A}"/>
              </a:ext>
            </a:extLst>
          </p:cNvPr>
          <p:cNvSpPr/>
          <p:nvPr/>
        </p:nvSpPr>
        <p:spPr>
          <a:xfrm flipH="1">
            <a:off x="11763644" y="6858000"/>
            <a:ext cx="332836" cy="6858000"/>
          </a:xfrm>
          <a:prstGeom prst="rect">
            <a:avLst/>
          </a:prstGeom>
          <a:gradFill>
            <a:gsLst>
              <a:gs pos="0">
                <a:srgbClr val="00E500">
                  <a:alpha val="0"/>
                </a:srgbClr>
              </a:gs>
              <a:gs pos="80000">
                <a:srgbClr val="00E500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Matrix 6">
            <a:extLst>
              <a:ext uri="{FF2B5EF4-FFF2-40B4-BE49-F238E27FC236}">
                <a16:creationId xmlns:a16="http://schemas.microsoft.com/office/drawing/2014/main" id="{0B4C86FE-9BF2-6DC1-5FCB-FDCD747A2FBD}"/>
              </a:ext>
            </a:extLst>
          </p:cNvPr>
          <p:cNvSpPr/>
          <p:nvPr/>
        </p:nvSpPr>
        <p:spPr>
          <a:xfrm flipH="1">
            <a:off x="11725073" y="-25352"/>
            <a:ext cx="466927" cy="6830885"/>
          </a:xfrm>
          <a:custGeom>
            <a:avLst/>
            <a:gdLst/>
            <a:ahLst/>
            <a:cxnLst/>
            <a:rect l="l" t="t" r="r" b="b"/>
            <a:pathLst>
              <a:path w="466927" h="6830885">
                <a:moveTo>
                  <a:pt x="214723" y="6463914"/>
                </a:moveTo>
                <a:cubicBezTo>
                  <a:pt x="195882" y="6463914"/>
                  <a:pt x="174584" y="6468283"/>
                  <a:pt x="150829" y="6477020"/>
                </a:cubicBezTo>
                <a:lnTo>
                  <a:pt x="150829" y="6513882"/>
                </a:lnTo>
                <a:cubicBezTo>
                  <a:pt x="162297" y="6507602"/>
                  <a:pt x="173355" y="6503028"/>
                  <a:pt x="184004" y="6500161"/>
                </a:cubicBezTo>
                <a:cubicBezTo>
                  <a:pt x="194653" y="6497294"/>
                  <a:pt x="205712" y="6495861"/>
                  <a:pt x="217180" y="6495861"/>
                </a:cubicBezTo>
                <a:cubicBezTo>
                  <a:pt x="235201" y="6495861"/>
                  <a:pt x="249605" y="6500707"/>
                  <a:pt x="260390" y="6510400"/>
                </a:cubicBezTo>
                <a:cubicBezTo>
                  <a:pt x="271176" y="6520094"/>
                  <a:pt x="276568" y="6533132"/>
                  <a:pt x="276568" y="6549515"/>
                </a:cubicBezTo>
                <a:cubicBezTo>
                  <a:pt x="276568" y="6566171"/>
                  <a:pt x="270766" y="6578390"/>
                  <a:pt x="259161" y="6586172"/>
                </a:cubicBezTo>
                <a:cubicBezTo>
                  <a:pt x="247557" y="6593954"/>
                  <a:pt x="229331" y="6597845"/>
                  <a:pt x="204483" y="6597845"/>
                </a:cubicBezTo>
                <a:cubicBezTo>
                  <a:pt x="204210" y="6597845"/>
                  <a:pt x="202640" y="6597708"/>
                  <a:pt x="199773" y="6597435"/>
                </a:cubicBezTo>
                <a:cubicBezTo>
                  <a:pt x="196906" y="6597162"/>
                  <a:pt x="194107" y="6597026"/>
                  <a:pt x="191377" y="6597026"/>
                </a:cubicBezTo>
                <a:lnTo>
                  <a:pt x="191377" y="6622829"/>
                </a:lnTo>
                <a:lnTo>
                  <a:pt x="260185" y="6693276"/>
                </a:lnTo>
                <a:lnTo>
                  <a:pt x="150829" y="6693276"/>
                </a:lnTo>
                <a:lnTo>
                  <a:pt x="150829" y="6724404"/>
                </a:lnTo>
                <a:lnTo>
                  <a:pt x="304829" y="6724404"/>
                </a:lnTo>
                <a:lnTo>
                  <a:pt x="304829" y="6689180"/>
                </a:lnTo>
                <a:lnTo>
                  <a:pt x="238887" y="6623238"/>
                </a:lnTo>
                <a:cubicBezTo>
                  <a:pt x="262643" y="6622146"/>
                  <a:pt x="281142" y="6614842"/>
                  <a:pt x="294385" y="6601326"/>
                </a:cubicBezTo>
                <a:cubicBezTo>
                  <a:pt x="307628" y="6587810"/>
                  <a:pt x="314249" y="6569857"/>
                  <a:pt x="314249" y="6547467"/>
                </a:cubicBezTo>
                <a:cubicBezTo>
                  <a:pt x="314249" y="6534634"/>
                  <a:pt x="311997" y="6523097"/>
                  <a:pt x="307491" y="6512858"/>
                </a:cubicBezTo>
                <a:cubicBezTo>
                  <a:pt x="302986" y="6502619"/>
                  <a:pt x="296433" y="6493881"/>
                  <a:pt x="287832" y="6486645"/>
                </a:cubicBezTo>
                <a:cubicBezTo>
                  <a:pt x="279231" y="6479409"/>
                  <a:pt x="268786" y="6473812"/>
                  <a:pt x="256499" y="6469853"/>
                </a:cubicBezTo>
                <a:cubicBezTo>
                  <a:pt x="244212" y="6465893"/>
                  <a:pt x="230286" y="6463914"/>
                  <a:pt x="214723" y="6463914"/>
                </a:cubicBezTo>
                <a:close/>
                <a:moveTo>
                  <a:pt x="150829" y="5978139"/>
                </a:moveTo>
                <a:lnTo>
                  <a:pt x="150829" y="6008447"/>
                </a:lnTo>
                <a:lnTo>
                  <a:pt x="276159" y="6008447"/>
                </a:lnTo>
                <a:cubicBezTo>
                  <a:pt x="276159" y="6010359"/>
                  <a:pt x="275817" y="6012338"/>
                  <a:pt x="275135" y="6014386"/>
                </a:cubicBezTo>
                <a:cubicBezTo>
                  <a:pt x="274452" y="6016434"/>
                  <a:pt x="272814" y="6019369"/>
                  <a:pt x="270220" y="6023192"/>
                </a:cubicBezTo>
                <a:cubicBezTo>
                  <a:pt x="267626" y="6027015"/>
                  <a:pt x="263735" y="6032134"/>
                  <a:pt x="258547" y="6038551"/>
                </a:cubicBezTo>
                <a:cubicBezTo>
                  <a:pt x="253359" y="6044968"/>
                  <a:pt x="246396" y="6053500"/>
                  <a:pt x="237659" y="6064150"/>
                </a:cubicBezTo>
                <a:cubicBezTo>
                  <a:pt x="220457" y="6084628"/>
                  <a:pt x="207760" y="6106063"/>
                  <a:pt x="199568" y="6128453"/>
                </a:cubicBezTo>
                <a:cubicBezTo>
                  <a:pt x="191377" y="6150843"/>
                  <a:pt x="187281" y="6175281"/>
                  <a:pt x="187281" y="6201767"/>
                </a:cubicBezTo>
                <a:lnTo>
                  <a:pt x="187281" y="6234942"/>
                </a:lnTo>
                <a:lnTo>
                  <a:pt x="222504" y="6234942"/>
                </a:lnTo>
                <a:lnTo>
                  <a:pt x="222504" y="6199719"/>
                </a:lnTo>
                <a:cubicBezTo>
                  <a:pt x="222504" y="6177602"/>
                  <a:pt x="225918" y="6157260"/>
                  <a:pt x="232744" y="6138692"/>
                </a:cubicBezTo>
                <a:cubicBezTo>
                  <a:pt x="239570" y="6120125"/>
                  <a:pt x="250356" y="6101830"/>
                  <a:pt x="265100" y="6083809"/>
                </a:cubicBezTo>
                <a:cubicBezTo>
                  <a:pt x="269742" y="6078075"/>
                  <a:pt x="273497" y="6073501"/>
                  <a:pt x="276364" y="6070088"/>
                </a:cubicBezTo>
                <a:cubicBezTo>
                  <a:pt x="279231" y="6066675"/>
                  <a:pt x="281415" y="6064081"/>
                  <a:pt x="282917" y="6062306"/>
                </a:cubicBezTo>
                <a:cubicBezTo>
                  <a:pt x="284419" y="6060532"/>
                  <a:pt x="285579" y="6059235"/>
                  <a:pt x="286398" y="6058416"/>
                </a:cubicBezTo>
                <a:cubicBezTo>
                  <a:pt x="287217" y="6057596"/>
                  <a:pt x="287900" y="6056777"/>
                  <a:pt x="288446" y="6055958"/>
                </a:cubicBezTo>
                <a:cubicBezTo>
                  <a:pt x="308925" y="6031110"/>
                  <a:pt x="319164" y="6009130"/>
                  <a:pt x="319164" y="5990016"/>
                </a:cubicBezTo>
                <a:lnTo>
                  <a:pt x="319164" y="5978139"/>
                </a:lnTo>
                <a:close/>
                <a:moveTo>
                  <a:pt x="150829" y="5512433"/>
                </a:moveTo>
                <a:lnTo>
                  <a:pt x="150829" y="5749167"/>
                </a:lnTo>
                <a:lnTo>
                  <a:pt x="184824" y="5749167"/>
                </a:lnTo>
                <a:lnTo>
                  <a:pt x="184824" y="5639810"/>
                </a:lnTo>
                <a:lnTo>
                  <a:pt x="258137" y="5639810"/>
                </a:lnTo>
                <a:lnTo>
                  <a:pt x="258137" y="5608683"/>
                </a:lnTo>
                <a:lnTo>
                  <a:pt x="184824" y="5608683"/>
                </a:lnTo>
                <a:lnTo>
                  <a:pt x="184824" y="5542332"/>
                </a:lnTo>
                <a:lnTo>
                  <a:pt x="274111" y="5542332"/>
                </a:lnTo>
                <a:lnTo>
                  <a:pt x="274111" y="5512433"/>
                </a:lnTo>
                <a:close/>
                <a:moveTo>
                  <a:pt x="169669" y="5069663"/>
                </a:moveTo>
                <a:lnTo>
                  <a:pt x="169669" y="5100381"/>
                </a:lnTo>
                <a:lnTo>
                  <a:pt x="233973" y="5100381"/>
                </a:lnTo>
                <a:lnTo>
                  <a:pt x="233973" y="5220387"/>
                </a:lnTo>
                <a:lnTo>
                  <a:pt x="150829" y="5220387"/>
                </a:lnTo>
                <a:lnTo>
                  <a:pt x="150829" y="5250695"/>
                </a:lnTo>
                <a:lnTo>
                  <a:pt x="307286" y="5250695"/>
                </a:lnTo>
                <a:lnTo>
                  <a:pt x="307286" y="5220387"/>
                </a:lnTo>
                <a:lnTo>
                  <a:pt x="261004" y="5220387"/>
                </a:lnTo>
                <a:lnTo>
                  <a:pt x="261004" y="5069663"/>
                </a:lnTo>
                <a:close/>
                <a:moveTo>
                  <a:pt x="214723" y="4517023"/>
                </a:moveTo>
                <a:lnTo>
                  <a:pt x="187691" y="4526443"/>
                </a:lnTo>
                <a:lnTo>
                  <a:pt x="203664" y="4606310"/>
                </a:lnTo>
                <a:lnTo>
                  <a:pt x="150829" y="4630475"/>
                </a:lnTo>
                <a:lnTo>
                  <a:pt x="160249" y="4660784"/>
                </a:lnTo>
                <a:lnTo>
                  <a:pt x="208579" y="4635390"/>
                </a:lnTo>
                <a:lnTo>
                  <a:pt x="237249" y="4801677"/>
                </a:lnTo>
                <a:lnTo>
                  <a:pt x="264281" y="4790619"/>
                </a:lnTo>
                <a:lnTo>
                  <a:pt x="232334" y="4622693"/>
                </a:lnTo>
                <a:lnTo>
                  <a:pt x="279026" y="4598528"/>
                </a:lnTo>
                <a:lnTo>
                  <a:pt x="256499" y="4670613"/>
                </a:lnTo>
                <a:lnTo>
                  <a:pt x="277388" y="4688225"/>
                </a:lnTo>
                <a:lnTo>
                  <a:pt x="312611" y="4580916"/>
                </a:lnTo>
                <a:lnTo>
                  <a:pt x="299505" y="4560028"/>
                </a:lnTo>
                <a:lnTo>
                  <a:pt x="227829" y="4595252"/>
                </a:lnTo>
                <a:close/>
                <a:moveTo>
                  <a:pt x="281074" y="4056641"/>
                </a:moveTo>
                <a:lnTo>
                  <a:pt x="150829" y="4061556"/>
                </a:lnTo>
                <a:lnTo>
                  <a:pt x="150829" y="4091865"/>
                </a:lnTo>
                <a:lnTo>
                  <a:pt x="264691" y="4091865"/>
                </a:lnTo>
                <a:cubicBezTo>
                  <a:pt x="260049" y="4115347"/>
                  <a:pt x="250492" y="4134597"/>
                  <a:pt x="236020" y="4149615"/>
                </a:cubicBezTo>
                <a:lnTo>
                  <a:pt x="236020" y="4116030"/>
                </a:lnTo>
                <a:lnTo>
                  <a:pt x="208579" y="4114392"/>
                </a:lnTo>
                <a:lnTo>
                  <a:pt x="208579" y="4200812"/>
                </a:lnTo>
                <a:cubicBezTo>
                  <a:pt x="208579" y="4236581"/>
                  <a:pt x="196838" y="4267436"/>
                  <a:pt x="173355" y="4293376"/>
                </a:cubicBezTo>
                <a:lnTo>
                  <a:pt x="194244" y="4314264"/>
                </a:lnTo>
                <a:cubicBezTo>
                  <a:pt x="222095" y="4286413"/>
                  <a:pt x="236020" y="4248596"/>
                  <a:pt x="236020" y="4200812"/>
                </a:cubicBezTo>
                <a:lnTo>
                  <a:pt x="236020" y="4165589"/>
                </a:lnTo>
                <a:lnTo>
                  <a:pt x="248717" y="4181562"/>
                </a:lnTo>
                <a:cubicBezTo>
                  <a:pt x="259366" y="4169821"/>
                  <a:pt x="268650" y="4156305"/>
                  <a:pt x="276568" y="4141014"/>
                </a:cubicBezTo>
                <a:cubicBezTo>
                  <a:pt x="284487" y="4125723"/>
                  <a:pt x="292269" y="4107702"/>
                  <a:pt x="299914" y="4086950"/>
                </a:cubicBezTo>
                <a:close/>
                <a:moveTo>
                  <a:pt x="150829" y="3551616"/>
                </a:moveTo>
                <a:lnTo>
                  <a:pt x="150829" y="3586840"/>
                </a:lnTo>
                <a:lnTo>
                  <a:pt x="263052" y="3586840"/>
                </a:lnTo>
                <a:lnTo>
                  <a:pt x="263052" y="3735925"/>
                </a:lnTo>
                <a:lnTo>
                  <a:pt x="150829" y="3735925"/>
                </a:lnTo>
                <a:lnTo>
                  <a:pt x="150829" y="3771149"/>
                </a:lnTo>
                <a:lnTo>
                  <a:pt x="263052" y="3771149"/>
                </a:lnTo>
                <a:lnTo>
                  <a:pt x="263052" y="3791627"/>
                </a:lnTo>
                <a:lnTo>
                  <a:pt x="294999" y="3791627"/>
                </a:lnTo>
                <a:lnTo>
                  <a:pt x="294999" y="3551616"/>
                </a:lnTo>
                <a:close/>
                <a:moveTo>
                  <a:pt x="203664" y="3005224"/>
                </a:moveTo>
                <a:lnTo>
                  <a:pt x="203664" y="3115400"/>
                </a:lnTo>
                <a:lnTo>
                  <a:pt x="150829" y="3130145"/>
                </a:lnTo>
                <a:lnTo>
                  <a:pt x="155744" y="3168235"/>
                </a:lnTo>
                <a:lnTo>
                  <a:pt x="203664" y="3150624"/>
                </a:lnTo>
                <a:lnTo>
                  <a:pt x="203664" y="3280459"/>
                </a:lnTo>
                <a:cubicBezTo>
                  <a:pt x="203664" y="3303941"/>
                  <a:pt x="215405" y="3315683"/>
                  <a:pt x="238887" y="3315683"/>
                </a:cubicBezTo>
                <a:lnTo>
                  <a:pt x="315888" y="3315683"/>
                </a:lnTo>
                <a:lnTo>
                  <a:pt x="315888" y="3280459"/>
                </a:lnTo>
                <a:lnTo>
                  <a:pt x="254861" y="3280459"/>
                </a:lnTo>
                <a:cubicBezTo>
                  <a:pt x="242028" y="3280459"/>
                  <a:pt x="235611" y="3274042"/>
                  <a:pt x="235611" y="3261208"/>
                </a:cubicBezTo>
                <a:lnTo>
                  <a:pt x="235611" y="3139565"/>
                </a:lnTo>
                <a:lnTo>
                  <a:pt x="291723" y="3118677"/>
                </a:lnTo>
                <a:cubicBezTo>
                  <a:pt x="289538" y="3130418"/>
                  <a:pt x="285511" y="3143797"/>
                  <a:pt x="279640" y="3158815"/>
                </a:cubicBezTo>
                <a:cubicBezTo>
                  <a:pt x="273770" y="3173833"/>
                  <a:pt x="266056" y="3190352"/>
                  <a:pt x="256499" y="3208374"/>
                </a:cubicBezTo>
                <a:lnTo>
                  <a:pt x="282302" y="3225985"/>
                </a:lnTo>
                <a:cubicBezTo>
                  <a:pt x="291859" y="3206872"/>
                  <a:pt x="300392" y="3187144"/>
                  <a:pt x="307901" y="3166802"/>
                </a:cubicBezTo>
                <a:cubicBezTo>
                  <a:pt x="315410" y="3146459"/>
                  <a:pt x="321758" y="3125640"/>
                  <a:pt x="326946" y="3104341"/>
                </a:cubicBezTo>
                <a:lnTo>
                  <a:pt x="312611" y="3077310"/>
                </a:lnTo>
                <a:lnTo>
                  <a:pt x="235611" y="3104341"/>
                </a:lnTo>
                <a:lnTo>
                  <a:pt x="235611" y="3005224"/>
                </a:lnTo>
                <a:close/>
                <a:moveTo>
                  <a:pt x="200387" y="2506752"/>
                </a:moveTo>
                <a:cubicBezTo>
                  <a:pt x="195199" y="2551806"/>
                  <a:pt x="188578" y="2589896"/>
                  <a:pt x="180523" y="2621024"/>
                </a:cubicBezTo>
                <a:cubicBezTo>
                  <a:pt x="172468" y="2652151"/>
                  <a:pt x="162570" y="2677545"/>
                  <a:pt x="150829" y="2697205"/>
                </a:cubicBezTo>
                <a:lnTo>
                  <a:pt x="174994" y="2717683"/>
                </a:lnTo>
                <a:cubicBezTo>
                  <a:pt x="182366" y="2705943"/>
                  <a:pt x="188715" y="2693519"/>
                  <a:pt x="194039" y="2680412"/>
                </a:cubicBezTo>
                <a:cubicBezTo>
                  <a:pt x="199363" y="2667306"/>
                  <a:pt x="203664" y="2652561"/>
                  <a:pt x="206941" y="2636178"/>
                </a:cubicBezTo>
                <a:lnTo>
                  <a:pt x="259776" y="2636178"/>
                </a:lnTo>
                <a:cubicBezTo>
                  <a:pt x="256499" y="2683416"/>
                  <a:pt x="249809" y="2723486"/>
                  <a:pt x="239707" y="2756388"/>
                </a:cubicBezTo>
                <a:cubicBezTo>
                  <a:pt x="229604" y="2789291"/>
                  <a:pt x="215542" y="2814889"/>
                  <a:pt x="197520" y="2833184"/>
                </a:cubicBezTo>
                <a:lnTo>
                  <a:pt x="222914" y="2855301"/>
                </a:lnTo>
                <a:cubicBezTo>
                  <a:pt x="242028" y="2832911"/>
                  <a:pt x="257182" y="2803421"/>
                  <a:pt x="268377" y="2766832"/>
                </a:cubicBezTo>
                <a:cubicBezTo>
                  <a:pt x="279572" y="2730244"/>
                  <a:pt x="286808" y="2686693"/>
                  <a:pt x="290084" y="2636178"/>
                </a:cubicBezTo>
                <a:lnTo>
                  <a:pt x="336366" y="2636178"/>
                </a:lnTo>
                <a:lnTo>
                  <a:pt x="336366" y="2600955"/>
                </a:lnTo>
                <a:lnTo>
                  <a:pt x="216361" y="2600955"/>
                </a:lnTo>
                <a:cubicBezTo>
                  <a:pt x="220184" y="2582661"/>
                  <a:pt x="223324" y="2566209"/>
                  <a:pt x="225781" y="2551601"/>
                </a:cubicBezTo>
                <a:cubicBezTo>
                  <a:pt x="228239" y="2536993"/>
                  <a:pt x="230013" y="2525183"/>
                  <a:pt x="231106" y="2516173"/>
                </a:cubicBezTo>
                <a:close/>
                <a:moveTo>
                  <a:pt x="238478" y="2008176"/>
                </a:moveTo>
                <a:lnTo>
                  <a:pt x="211446" y="2014320"/>
                </a:lnTo>
                <a:lnTo>
                  <a:pt x="220866" y="2089681"/>
                </a:lnTo>
                <a:lnTo>
                  <a:pt x="165164" y="2100740"/>
                </a:lnTo>
                <a:lnTo>
                  <a:pt x="168031" y="2135964"/>
                </a:lnTo>
                <a:lnTo>
                  <a:pt x="224143" y="2123267"/>
                </a:lnTo>
                <a:lnTo>
                  <a:pt x="232334" y="2196990"/>
                </a:lnTo>
                <a:lnTo>
                  <a:pt x="150829" y="2212963"/>
                </a:lnTo>
                <a:lnTo>
                  <a:pt x="153696" y="2248187"/>
                </a:lnTo>
                <a:lnTo>
                  <a:pt x="233973" y="2230575"/>
                </a:lnTo>
                <a:lnTo>
                  <a:pt x="248308" y="2360001"/>
                </a:lnTo>
                <a:lnTo>
                  <a:pt x="280255" y="2352220"/>
                </a:lnTo>
                <a:lnTo>
                  <a:pt x="264281" y="2224022"/>
                </a:lnTo>
                <a:lnTo>
                  <a:pt x="339233" y="2208048"/>
                </a:lnTo>
                <a:lnTo>
                  <a:pt x="336366" y="2174463"/>
                </a:lnTo>
                <a:lnTo>
                  <a:pt x="261004" y="2192075"/>
                </a:lnTo>
                <a:lnTo>
                  <a:pt x="253223" y="2115484"/>
                </a:lnTo>
                <a:lnTo>
                  <a:pt x="310563" y="2102378"/>
                </a:lnTo>
                <a:lnTo>
                  <a:pt x="307286" y="2067155"/>
                </a:lnTo>
                <a:lnTo>
                  <a:pt x="248308" y="2081900"/>
                </a:lnTo>
                <a:close/>
                <a:moveTo>
                  <a:pt x="160659" y="1640768"/>
                </a:moveTo>
                <a:lnTo>
                  <a:pt x="160659" y="1671077"/>
                </a:lnTo>
                <a:lnTo>
                  <a:pt x="206941" y="1671077"/>
                </a:lnTo>
                <a:lnTo>
                  <a:pt x="206941" y="1797636"/>
                </a:lnTo>
                <a:lnTo>
                  <a:pt x="150829" y="1797636"/>
                </a:lnTo>
                <a:lnTo>
                  <a:pt x="150829" y="1827944"/>
                </a:lnTo>
                <a:lnTo>
                  <a:pt x="291723" y="1827944"/>
                </a:lnTo>
                <a:lnTo>
                  <a:pt x="291723" y="1797636"/>
                </a:lnTo>
                <a:lnTo>
                  <a:pt x="233973" y="1797636"/>
                </a:lnTo>
                <a:lnTo>
                  <a:pt x="233973" y="1671077"/>
                </a:lnTo>
                <a:lnTo>
                  <a:pt x="277388" y="1671077"/>
                </a:lnTo>
                <a:lnTo>
                  <a:pt x="277388" y="1640768"/>
                </a:lnTo>
                <a:close/>
                <a:moveTo>
                  <a:pt x="177861" y="1081270"/>
                </a:moveTo>
                <a:lnTo>
                  <a:pt x="150829" y="1100520"/>
                </a:lnTo>
                <a:cubicBezTo>
                  <a:pt x="158201" y="1119634"/>
                  <a:pt x="164277" y="1137723"/>
                  <a:pt x="169055" y="1154789"/>
                </a:cubicBezTo>
                <a:cubicBezTo>
                  <a:pt x="173833" y="1171855"/>
                  <a:pt x="177315" y="1187350"/>
                  <a:pt x="179499" y="1201276"/>
                </a:cubicBezTo>
                <a:lnTo>
                  <a:pt x="208169" y="1182025"/>
                </a:lnTo>
                <a:cubicBezTo>
                  <a:pt x="207077" y="1171377"/>
                  <a:pt x="203869" y="1157520"/>
                  <a:pt x="198544" y="1140454"/>
                </a:cubicBezTo>
                <a:cubicBezTo>
                  <a:pt x="193220" y="1123388"/>
                  <a:pt x="186325" y="1103660"/>
                  <a:pt x="177861" y="1081270"/>
                </a:cubicBezTo>
                <a:close/>
                <a:moveTo>
                  <a:pt x="275340" y="1076765"/>
                </a:moveTo>
                <a:cubicBezTo>
                  <a:pt x="272336" y="1145300"/>
                  <a:pt x="262848" y="1202299"/>
                  <a:pt x="246874" y="1247763"/>
                </a:cubicBezTo>
                <a:cubicBezTo>
                  <a:pt x="230901" y="1293225"/>
                  <a:pt x="208442" y="1328380"/>
                  <a:pt x="179499" y="1353228"/>
                </a:cubicBezTo>
                <a:lnTo>
                  <a:pt x="198749" y="1383946"/>
                </a:lnTo>
                <a:cubicBezTo>
                  <a:pt x="215405" y="1371386"/>
                  <a:pt x="230218" y="1354798"/>
                  <a:pt x="243188" y="1334183"/>
                </a:cubicBezTo>
                <a:cubicBezTo>
                  <a:pt x="256158" y="1313567"/>
                  <a:pt x="267148" y="1290154"/>
                  <a:pt x="276159" y="1263941"/>
                </a:cubicBezTo>
                <a:cubicBezTo>
                  <a:pt x="285169" y="1237728"/>
                  <a:pt x="292405" y="1209399"/>
                  <a:pt x="297866" y="1178954"/>
                </a:cubicBezTo>
                <a:cubicBezTo>
                  <a:pt x="303327" y="1148509"/>
                  <a:pt x="307013" y="1117040"/>
                  <a:pt x="308925" y="1084546"/>
                </a:cubicBezTo>
                <a:close/>
                <a:moveTo>
                  <a:pt x="166802" y="613107"/>
                </a:moveTo>
                <a:lnTo>
                  <a:pt x="166802" y="648330"/>
                </a:lnTo>
                <a:lnTo>
                  <a:pt x="222914" y="648330"/>
                </a:lnTo>
                <a:lnTo>
                  <a:pt x="222914" y="805197"/>
                </a:lnTo>
                <a:lnTo>
                  <a:pt x="150829" y="805197"/>
                </a:lnTo>
                <a:lnTo>
                  <a:pt x="150829" y="840421"/>
                </a:lnTo>
                <a:lnTo>
                  <a:pt x="323669" y="840421"/>
                </a:lnTo>
                <a:lnTo>
                  <a:pt x="323669" y="805197"/>
                </a:lnTo>
                <a:lnTo>
                  <a:pt x="254861" y="805197"/>
                </a:lnTo>
                <a:lnTo>
                  <a:pt x="254861" y="648330"/>
                </a:lnTo>
                <a:lnTo>
                  <a:pt x="310973" y="648330"/>
                </a:lnTo>
                <a:lnTo>
                  <a:pt x="310973" y="613107"/>
                </a:lnTo>
                <a:close/>
                <a:moveTo>
                  <a:pt x="292951" y="172385"/>
                </a:moveTo>
                <a:cubicBezTo>
                  <a:pt x="273565" y="279148"/>
                  <a:pt x="226737" y="339901"/>
                  <a:pt x="152467" y="354646"/>
                </a:cubicBezTo>
                <a:lnTo>
                  <a:pt x="161887" y="393146"/>
                </a:lnTo>
                <a:cubicBezTo>
                  <a:pt x="205575" y="380859"/>
                  <a:pt x="240253" y="358605"/>
                  <a:pt x="265919" y="326385"/>
                </a:cubicBezTo>
                <a:cubicBezTo>
                  <a:pt x="291586" y="294165"/>
                  <a:pt x="309744" y="251297"/>
                  <a:pt x="320393" y="197779"/>
                </a:cubicBezTo>
                <a:close/>
                <a:moveTo>
                  <a:pt x="171717" y="103577"/>
                </a:moveTo>
                <a:lnTo>
                  <a:pt x="150829" y="132247"/>
                </a:lnTo>
                <a:cubicBezTo>
                  <a:pt x="159293" y="143988"/>
                  <a:pt x="167553" y="156002"/>
                  <a:pt x="175608" y="168289"/>
                </a:cubicBezTo>
                <a:cubicBezTo>
                  <a:pt x="183663" y="180577"/>
                  <a:pt x="190831" y="192591"/>
                  <a:pt x="197111" y="204332"/>
                </a:cubicBezTo>
                <a:lnTo>
                  <a:pt x="219637" y="175252"/>
                </a:lnTo>
                <a:cubicBezTo>
                  <a:pt x="214176" y="164603"/>
                  <a:pt x="207487" y="153135"/>
                  <a:pt x="199568" y="140848"/>
                </a:cubicBezTo>
                <a:cubicBezTo>
                  <a:pt x="191650" y="128561"/>
                  <a:pt x="182366" y="116137"/>
                  <a:pt x="171717" y="103577"/>
                </a:cubicBezTo>
                <a:close/>
                <a:moveTo>
                  <a:pt x="0" y="0"/>
                </a:moveTo>
                <a:lnTo>
                  <a:pt x="466927" y="0"/>
                </a:lnTo>
                <a:lnTo>
                  <a:pt x="466927" y="6830885"/>
                </a:lnTo>
                <a:lnTo>
                  <a:pt x="0" y="683088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/>
          </a:p>
        </p:txBody>
      </p:sp>
      <p:sp>
        <p:nvSpPr>
          <p:cNvPr id="56" name="green 6">
            <a:extLst>
              <a:ext uri="{FF2B5EF4-FFF2-40B4-BE49-F238E27FC236}">
                <a16:creationId xmlns:a16="http://schemas.microsoft.com/office/drawing/2014/main" id="{76739B2D-2B91-6663-A918-DC7DD6DD9403}"/>
              </a:ext>
            </a:extLst>
          </p:cNvPr>
          <p:cNvSpPr/>
          <p:nvPr/>
        </p:nvSpPr>
        <p:spPr>
          <a:xfrm>
            <a:off x="3045176" y="6949351"/>
            <a:ext cx="332836" cy="6858000"/>
          </a:xfrm>
          <a:prstGeom prst="rect">
            <a:avLst/>
          </a:prstGeom>
          <a:gradFill>
            <a:gsLst>
              <a:gs pos="0">
                <a:srgbClr val="00E500">
                  <a:alpha val="0"/>
                </a:srgbClr>
              </a:gs>
              <a:gs pos="80000">
                <a:srgbClr val="00E500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5" name="matrix yolo">
            <a:extLst>
              <a:ext uri="{FF2B5EF4-FFF2-40B4-BE49-F238E27FC236}">
                <a16:creationId xmlns:a16="http://schemas.microsoft.com/office/drawing/2014/main" id="{5DE9D137-8E0C-C31B-9930-740F5F65A468}"/>
              </a:ext>
            </a:extLst>
          </p:cNvPr>
          <p:cNvSpPr/>
          <p:nvPr/>
        </p:nvSpPr>
        <p:spPr>
          <a:xfrm>
            <a:off x="2987295" y="0"/>
            <a:ext cx="544749" cy="6919626"/>
          </a:xfrm>
          <a:custGeom>
            <a:avLst/>
            <a:gdLst/>
            <a:ahLst/>
            <a:cxnLst/>
            <a:rect l="l" t="t" r="r" b="b"/>
            <a:pathLst>
              <a:path w="544749" h="6487667">
                <a:moveTo>
                  <a:pt x="252493" y="6005789"/>
                </a:moveTo>
                <a:cubicBezTo>
                  <a:pt x="248397" y="6041286"/>
                  <a:pt x="241844" y="6074461"/>
                  <a:pt x="232833" y="6105316"/>
                </a:cubicBezTo>
                <a:cubicBezTo>
                  <a:pt x="223822" y="6136170"/>
                  <a:pt x="212354" y="6164841"/>
                  <a:pt x="198429" y="6191326"/>
                </a:cubicBezTo>
                <a:lnTo>
                  <a:pt x="222184" y="6210576"/>
                </a:lnTo>
                <a:cubicBezTo>
                  <a:pt x="241298" y="6170438"/>
                  <a:pt x="254131" y="6136307"/>
                  <a:pt x="260684" y="6108183"/>
                </a:cubicBezTo>
                <a:lnTo>
                  <a:pt x="311881" y="6108183"/>
                </a:lnTo>
                <a:cubicBezTo>
                  <a:pt x="311881" y="6124566"/>
                  <a:pt x="310789" y="6139788"/>
                  <a:pt x="308604" y="6153850"/>
                </a:cubicBezTo>
                <a:cubicBezTo>
                  <a:pt x="306420" y="6167912"/>
                  <a:pt x="303280" y="6181497"/>
                  <a:pt x="299184" y="6194603"/>
                </a:cubicBezTo>
                <a:cubicBezTo>
                  <a:pt x="293723" y="6188323"/>
                  <a:pt x="288331" y="6181975"/>
                  <a:pt x="283006" y="6175558"/>
                </a:cubicBezTo>
                <a:cubicBezTo>
                  <a:pt x="277682" y="6169141"/>
                  <a:pt x="271879" y="6162656"/>
                  <a:pt x="265599" y="6156103"/>
                </a:cubicBezTo>
                <a:lnTo>
                  <a:pt x="251264" y="6186821"/>
                </a:lnTo>
                <a:cubicBezTo>
                  <a:pt x="256452" y="6192009"/>
                  <a:pt x="262254" y="6198357"/>
                  <a:pt x="268671" y="6205866"/>
                </a:cubicBezTo>
                <a:cubicBezTo>
                  <a:pt x="275088" y="6213375"/>
                  <a:pt x="281436" y="6221908"/>
                  <a:pt x="287716" y="6231465"/>
                </a:cubicBezTo>
                <a:cubicBezTo>
                  <a:pt x="281436" y="6252763"/>
                  <a:pt x="272698" y="6272491"/>
                  <a:pt x="261503" y="6290648"/>
                </a:cubicBezTo>
                <a:cubicBezTo>
                  <a:pt x="250308" y="6308806"/>
                  <a:pt x="236110" y="6325804"/>
                  <a:pt x="218908" y="6341640"/>
                </a:cubicBezTo>
                <a:lnTo>
                  <a:pt x="241434" y="6367444"/>
                </a:lnTo>
                <a:cubicBezTo>
                  <a:pt x="257817" y="6350242"/>
                  <a:pt x="271811" y="6332630"/>
                  <a:pt x="283416" y="6314608"/>
                </a:cubicBezTo>
                <a:cubicBezTo>
                  <a:pt x="295020" y="6296587"/>
                  <a:pt x="303963" y="6278429"/>
                  <a:pt x="310243" y="6260135"/>
                </a:cubicBezTo>
                <a:lnTo>
                  <a:pt x="322940" y="6281023"/>
                </a:lnTo>
                <a:lnTo>
                  <a:pt x="338913" y="6249076"/>
                </a:lnTo>
                <a:lnTo>
                  <a:pt x="322940" y="6223273"/>
                </a:lnTo>
                <a:cubicBezTo>
                  <a:pt x="328401" y="6207436"/>
                  <a:pt x="333111" y="6188801"/>
                  <a:pt x="337070" y="6167366"/>
                </a:cubicBezTo>
                <a:cubicBezTo>
                  <a:pt x="341029" y="6145932"/>
                  <a:pt x="344920" y="6120334"/>
                  <a:pt x="348743" y="6090571"/>
                </a:cubicBezTo>
                <a:lnTo>
                  <a:pt x="332769" y="6069683"/>
                </a:lnTo>
                <a:lnTo>
                  <a:pt x="268876" y="6072959"/>
                </a:lnTo>
                <a:cubicBezTo>
                  <a:pt x="271879" y="6063402"/>
                  <a:pt x="274268" y="6054255"/>
                  <a:pt x="276043" y="6045518"/>
                </a:cubicBezTo>
                <a:cubicBezTo>
                  <a:pt x="277818" y="6036780"/>
                  <a:pt x="279661" y="6027224"/>
                  <a:pt x="281573" y="6016848"/>
                </a:cubicBezTo>
                <a:close/>
                <a:moveTo>
                  <a:pt x="244806" y="5537626"/>
                </a:moveTo>
                <a:lnTo>
                  <a:pt x="216136" y="5544179"/>
                </a:lnTo>
                <a:lnTo>
                  <a:pt x="230471" y="5641658"/>
                </a:lnTo>
                <a:lnTo>
                  <a:pt x="169854" y="5667461"/>
                </a:lnTo>
                <a:lnTo>
                  <a:pt x="175997" y="5701046"/>
                </a:lnTo>
                <a:lnTo>
                  <a:pt x="235386" y="5675243"/>
                </a:lnTo>
                <a:lnTo>
                  <a:pt x="262418" y="5878392"/>
                </a:lnTo>
                <a:lnTo>
                  <a:pt x="294365" y="5865695"/>
                </a:lnTo>
                <a:lnTo>
                  <a:pt x="264056" y="5659269"/>
                </a:lnTo>
                <a:lnTo>
                  <a:pt x="326721" y="5630599"/>
                </a:lnTo>
                <a:cubicBezTo>
                  <a:pt x="324537" y="5643706"/>
                  <a:pt x="320782" y="5657290"/>
                  <a:pt x="315458" y="5671352"/>
                </a:cubicBezTo>
                <a:cubicBezTo>
                  <a:pt x="310133" y="5685414"/>
                  <a:pt x="303648" y="5700637"/>
                  <a:pt x="296003" y="5717019"/>
                </a:cubicBezTo>
                <a:lnTo>
                  <a:pt x="318530" y="5740775"/>
                </a:lnTo>
                <a:cubicBezTo>
                  <a:pt x="326994" y="5723573"/>
                  <a:pt x="334571" y="5705006"/>
                  <a:pt x="341261" y="5685072"/>
                </a:cubicBezTo>
                <a:cubicBezTo>
                  <a:pt x="347951" y="5665140"/>
                  <a:pt x="355255" y="5643159"/>
                  <a:pt x="363173" y="5619131"/>
                </a:cubicBezTo>
                <a:lnTo>
                  <a:pt x="342694" y="5587184"/>
                </a:lnTo>
                <a:lnTo>
                  <a:pt x="259551" y="5628961"/>
                </a:lnTo>
                <a:close/>
                <a:moveTo>
                  <a:pt x="303690" y="5055127"/>
                </a:moveTo>
                <a:cubicBezTo>
                  <a:pt x="301778" y="5080794"/>
                  <a:pt x="298911" y="5103730"/>
                  <a:pt x="295089" y="5123936"/>
                </a:cubicBezTo>
                <a:cubicBezTo>
                  <a:pt x="291266" y="5144141"/>
                  <a:pt x="287307" y="5161753"/>
                  <a:pt x="283211" y="5176771"/>
                </a:cubicBezTo>
                <a:cubicBezTo>
                  <a:pt x="277750" y="5170218"/>
                  <a:pt x="272084" y="5163733"/>
                  <a:pt x="266213" y="5157316"/>
                </a:cubicBezTo>
                <a:cubicBezTo>
                  <a:pt x="260343" y="5150900"/>
                  <a:pt x="254268" y="5144551"/>
                  <a:pt x="247987" y="5138271"/>
                </a:cubicBezTo>
                <a:lnTo>
                  <a:pt x="230376" y="5170218"/>
                </a:lnTo>
                <a:cubicBezTo>
                  <a:pt x="232833" y="5172675"/>
                  <a:pt x="235154" y="5175201"/>
                  <a:pt x="237338" y="5177795"/>
                </a:cubicBezTo>
                <a:cubicBezTo>
                  <a:pt x="239523" y="5180389"/>
                  <a:pt x="242117" y="5183393"/>
                  <a:pt x="245120" y="5186806"/>
                </a:cubicBezTo>
                <a:cubicBezTo>
                  <a:pt x="248124" y="5190219"/>
                  <a:pt x="251605" y="5194178"/>
                  <a:pt x="255565" y="5198684"/>
                </a:cubicBezTo>
                <a:cubicBezTo>
                  <a:pt x="259524" y="5203188"/>
                  <a:pt x="264370" y="5208718"/>
                  <a:pt x="270104" y="5215271"/>
                </a:cubicBezTo>
                <a:cubicBezTo>
                  <a:pt x="262732" y="5239846"/>
                  <a:pt x="253244" y="5262782"/>
                  <a:pt x="241639" y="5284079"/>
                </a:cubicBezTo>
                <a:cubicBezTo>
                  <a:pt x="230034" y="5305378"/>
                  <a:pt x="215631" y="5325037"/>
                  <a:pt x="198429" y="5343058"/>
                </a:cubicBezTo>
                <a:lnTo>
                  <a:pt x="218908" y="5371729"/>
                </a:lnTo>
                <a:cubicBezTo>
                  <a:pt x="236110" y="5353707"/>
                  <a:pt x="250854" y="5334116"/>
                  <a:pt x="263142" y="5312955"/>
                </a:cubicBezTo>
                <a:cubicBezTo>
                  <a:pt x="275429" y="5291794"/>
                  <a:pt x="285805" y="5268789"/>
                  <a:pt x="294269" y="5243941"/>
                </a:cubicBezTo>
                <a:lnTo>
                  <a:pt x="326216" y="5290223"/>
                </a:lnTo>
                <a:lnTo>
                  <a:pt x="342190" y="5253362"/>
                </a:lnTo>
                <a:cubicBezTo>
                  <a:pt x="337002" y="5244897"/>
                  <a:pt x="331472" y="5236637"/>
                  <a:pt x="325602" y="5228582"/>
                </a:cubicBezTo>
                <a:cubicBezTo>
                  <a:pt x="319731" y="5220528"/>
                  <a:pt x="313519" y="5212813"/>
                  <a:pt x="306966" y="5205441"/>
                </a:cubicBezTo>
                <a:cubicBezTo>
                  <a:pt x="312427" y="5187420"/>
                  <a:pt x="317683" y="5167351"/>
                  <a:pt x="322735" y="5145234"/>
                </a:cubicBezTo>
                <a:cubicBezTo>
                  <a:pt x="327786" y="5123117"/>
                  <a:pt x="332633" y="5097314"/>
                  <a:pt x="337275" y="5067824"/>
                </a:cubicBezTo>
                <a:close/>
                <a:moveTo>
                  <a:pt x="329388" y="4577439"/>
                </a:moveTo>
                <a:lnTo>
                  <a:pt x="188904" y="4582354"/>
                </a:lnTo>
                <a:lnTo>
                  <a:pt x="188904" y="4617577"/>
                </a:lnTo>
                <a:lnTo>
                  <a:pt x="311776" y="4617577"/>
                </a:lnTo>
                <a:cubicBezTo>
                  <a:pt x="312322" y="4620308"/>
                  <a:pt x="312595" y="4623038"/>
                  <a:pt x="312595" y="4625769"/>
                </a:cubicBezTo>
                <a:cubicBezTo>
                  <a:pt x="312595" y="4628226"/>
                  <a:pt x="312595" y="4630684"/>
                  <a:pt x="312595" y="4633141"/>
                </a:cubicBezTo>
                <a:cubicBezTo>
                  <a:pt x="312595" y="4639148"/>
                  <a:pt x="312322" y="4645155"/>
                  <a:pt x="311776" y="4651163"/>
                </a:cubicBezTo>
                <a:cubicBezTo>
                  <a:pt x="311230" y="4657170"/>
                  <a:pt x="310275" y="4663996"/>
                  <a:pt x="308909" y="4671641"/>
                </a:cubicBezTo>
                <a:lnTo>
                  <a:pt x="196686" y="4671641"/>
                </a:lnTo>
                <a:lnTo>
                  <a:pt x="196686" y="4706865"/>
                </a:lnTo>
                <a:lnTo>
                  <a:pt x="303994" y="4706865"/>
                </a:lnTo>
                <a:cubicBezTo>
                  <a:pt x="299626" y="4743453"/>
                  <a:pt x="289523" y="4774172"/>
                  <a:pt x="273686" y="4799019"/>
                </a:cubicBezTo>
                <a:cubicBezTo>
                  <a:pt x="257849" y="4823867"/>
                  <a:pt x="236005" y="4842844"/>
                  <a:pt x="208154" y="4855950"/>
                </a:cubicBezTo>
                <a:lnTo>
                  <a:pt x="225766" y="4886258"/>
                </a:lnTo>
                <a:cubicBezTo>
                  <a:pt x="266177" y="4867964"/>
                  <a:pt x="296349" y="4835198"/>
                  <a:pt x="316282" y="4787961"/>
                </a:cubicBezTo>
                <a:cubicBezTo>
                  <a:pt x="336214" y="4740723"/>
                  <a:pt x="346454" y="4677512"/>
                  <a:pt x="347000" y="4598327"/>
                </a:cubicBezTo>
                <a:close/>
                <a:moveTo>
                  <a:pt x="331026" y="4165387"/>
                </a:moveTo>
                <a:cubicBezTo>
                  <a:pt x="311640" y="4272150"/>
                  <a:pt x="264812" y="4332904"/>
                  <a:pt x="190542" y="4347649"/>
                </a:cubicBezTo>
                <a:lnTo>
                  <a:pt x="199962" y="4386149"/>
                </a:lnTo>
                <a:cubicBezTo>
                  <a:pt x="243650" y="4373861"/>
                  <a:pt x="278328" y="4351608"/>
                  <a:pt x="303994" y="4319388"/>
                </a:cubicBezTo>
                <a:cubicBezTo>
                  <a:pt x="329661" y="4287168"/>
                  <a:pt x="347819" y="4244299"/>
                  <a:pt x="358468" y="4190781"/>
                </a:cubicBezTo>
                <a:close/>
                <a:moveTo>
                  <a:pt x="209792" y="4096579"/>
                </a:moveTo>
                <a:lnTo>
                  <a:pt x="188904" y="4125249"/>
                </a:lnTo>
                <a:cubicBezTo>
                  <a:pt x="197368" y="4136990"/>
                  <a:pt x="205628" y="4149004"/>
                  <a:pt x="213683" y="4161292"/>
                </a:cubicBezTo>
                <a:cubicBezTo>
                  <a:pt x="221738" y="4173579"/>
                  <a:pt x="228906" y="4185593"/>
                  <a:pt x="235186" y="4197334"/>
                </a:cubicBezTo>
                <a:lnTo>
                  <a:pt x="257712" y="4168254"/>
                </a:lnTo>
                <a:cubicBezTo>
                  <a:pt x="252251" y="4157605"/>
                  <a:pt x="245562" y="4146137"/>
                  <a:pt x="237643" y="4133850"/>
                </a:cubicBezTo>
                <a:cubicBezTo>
                  <a:pt x="229725" y="4121563"/>
                  <a:pt x="220441" y="4109139"/>
                  <a:pt x="209792" y="4096579"/>
                </a:cubicBezTo>
                <a:close/>
                <a:moveTo>
                  <a:pt x="275324" y="3768900"/>
                </a:moveTo>
                <a:cubicBezTo>
                  <a:pt x="293345" y="3777364"/>
                  <a:pt x="306111" y="3785761"/>
                  <a:pt x="313619" y="3794089"/>
                </a:cubicBezTo>
                <a:cubicBezTo>
                  <a:pt x="321128" y="3802417"/>
                  <a:pt x="324883" y="3812315"/>
                  <a:pt x="324883" y="3823783"/>
                </a:cubicBezTo>
                <a:cubicBezTo>
                  <a:pt x="324883" y="3836889"/>
                  <a:pt x="320514" y="3847197"/>
                  <a:pt x="311776" y="3854706"/>
                </a:cubicBezTo>
                <a:cubicBezTo>
                  <a:pt x="303039" y="3862215"/>
                  <a:pt x="290888" y="3865969"/>
                  <a:pt x="275324" y="3865969"/>
                </a:cubicBezTo>
                <a:cubicBezTo>
                  <a:pt x="259760" y="3865969"/>
                  <a:pt x="247610" y="3862215"/>
                  <a:pt x="238872" y="3854706"/>
                </a:cubicBezTo>
                <a:cubicBezTo>
                  <a:pt x="230134" y="3847197"/>
                  <a:pt x="225766" y="3836889"/>
                  <a:pt x="225766" y="3823783"/>
                </a:cubicBezTo>
                <a:cubicBezTo>
                  <a:pt x="225766" y="3812315"/>
                  <a:pt x="229520" y="3802417"/>
                  <a:pt x="237029" y="3794089"/>
                </a:cubicBezTo>
                <a:cubicBezTo>
                  <a:pt x="244538" y="3785761"/>
                  <a:pt x="257303" y="3777364"/>
                  <a:pt x="275324" y="3768900"/>
                </a:cubicBezTo>
                <a:close/>
                <a:moveTo>
                  <a:pt x="275324" y="3664049"/>
                </a:moveTo>
                <a:cubicBezTo>
                  <a:pt x="287611" y="3664049"/>
                  <a:pt x="297168" y="3666643"/>
                  <a:pt x="303994" y="3671830"/>
                </a:cubicBezTo>
                <a:cubicBezTo>
                  <a:pt x="310821" y="3677018"/>
                  <a:pt x="314234" y="3684118"/>
                  <a:pt x="314234" y="3693128"/>
                </a:cubicBezTo>
                <a:cubicBezTo>
                  <a:pt x="314234" y="3700774"/>
                  <a:pt x="310889" y="3708010"/>
                  <a:pt x="304199" y="3714836"/>
                </a:cubicBezTo>
                <a:cubicBezTo>
                  <a:pt x="297509" y="3721662"/>
                  <a:pt x="287884" y="3727669"/>
                  <a:pt x="275324" y="3732857"/>
                </a:cubicBezTo>
                <a:cubicBezTo>
                  <a:pt x="262764" y="3727669"/>
                  <a:pt x="253139" y="3721662"/>
                  <a:pt x="246449" y="3714836"/>
                </a:cubicBezTo>
                <a:cubicBezTo>
                  <a:pt x="239759" y="3708010"/>
                  <a:pt x="236415" y="3700501"/>
                  <a:pt x="236415" y="3692309"/>
                </a:cubicBezTo>
                <a:cubicBezTo>
                  <a:pt x="236415" y="3683845"/>
                  <a:pt x="239828" y="3677018"/>
                  <a:pt x="246654" y="3671830"/>
                </a:cubicBezTo>
                <a:cubicBezTo>
                  <a:pt x="253480" y="3666643"/>
                  <a:pt x="263037" y="3664049"/>
                  <a:pt x="275324" y="3664049"/>
                </a:cubicBezTo>
                <a:close/>
                <a:moveTo>
                  <a:pt x="275324" y="3633330"/>
                </a:moveTo>
                <a:cubicBezTo>
                  <a:pt x="252388" y="3633330"/>
                  <a:pt x="234298" y="3638450"/>
                  <a:pt x="221055" y="3648690"/>
                </a:cubicBezTo>
                <a:cubicBezTo>
                  <a:pt x="207813" y="3658929"/>
                  <a:pt x="201191" y="3673059"/>
                  <a:pt x="201191" y="3691081"/>
                </a:cubicBezTo>
                <a:cubicBezTo>
                  <a:pt x="201191" y="3713198"/>
                  <a:pt x="214980" y="3732994"/>
                  <a:pt x="242558" y="3750469"/>
                </a:cubicBezTo>
                <a:cubicBezTo>
                  <a:pt x="223445" y="3760845"/>
                  <a:pt x="209724" y="3771835"/>
                  <a:pt x="201396" y="3783440"/>
                </a:cubicBezTo>
                <a:cubicBezTo>
                  <a:pt x="193068" y="3795044"/>
                  <a:pt x="188904" y="3808902"/>
                  <a:pt x="188904" y="3825011"/>
                </a:cubicBezTo>
                <a:cubicBezTo>
                  <a:pt x="188904" y="3848221"/>
                  <a:pt x="196344" y="3866105"/>
                  <a:pt x="211226" y="3878666"/>
                </a:cubicBezTo>
                <a:cubicBezTo>
                  <a:pt x="226107" y="3891226"/>
                  <a:pt x="247473" y="3897506"/>
                  <a:pt x="275324" y="3897506"/>
                </a:cubicBezTo>
                <a:cubicBezTo>
                  <a:pt x="303175" y="3897506"/>
                  <a:pt x="324541" y="3891363"/>
                  <a:pt x="339423" y="3879076"/>
                </a:cubicBezTo>
                <a:cubicBezTo>
                  <a:pt x="354304" y="3866788"/>
                  <a:pt x="361744" y="3849586"/>
                  <a:pt x="361744" y="3827469"/>
                </a:cubicBezTo>
                <a:cubicBezTo>
                  <a:pt x="361744" y="3810267"/>
                  <a:pt x="357649" y="3795727"/>
                  <a:pt x="349457" y="3783849"/>
                </a:cubicBezTo>
                <a:cubicBezTo>
                  <a:pt x="341266" y="3771972"/>
                  <a:pt x="327477" y="3760845"/>
                  <a:pt x="308090" y="3750469"/>
                </a:cubicBezTo>
                <a:cubicBezTo>
                  <a:pt x="335668" y="3732994"/>
                  <a:pt x="349457" y="3712651"/>
                  <a:pt x="349457" y="3689442"/>
                </a:cubicBezTo>
                <a:cubicBezTo>
                  <a:pt x="349457" y="3672240"/>
                  <a:pt x="342836" y="3658588"/>
                  <a:pt x="329593" y="3648485"/>
                </a:cubicBezTo>
                <a:cubicBezTo>
                  <a:pt x="316350" y="3638382"/>
                  <a:pt x="298260" y="3633330"/>
                  <a:pt x="275324" y="3633330"/>
                </a:cubicBezTo>
                <a:close/>
                <a:moveTo>
                  <a:pt x="275324" y="3274524"/>
                </a:moveTo>
                <a:cubicBezTo>
                  <a:pt x="290888" y="3274524"/>
                  <a:pt x="303039" y="3279097"/>
                  <a:pt x="311776" y="3288244"/>
                </a:cubicBezTo>
                <a:cubicBezTo>
                  <a:pt x="320514" y="3297392"/>
                  <a:pt x="324883" y="3309747"/>
                  <a:pt x="324883" y="3325311"/>
                </a:cubicBezTo>
                <a:cubicBezTo>
                  <a:pt x="324883" y="3341967"/>
                  <a:pt x="320650" y="3355074"/>
                  <a:pt x="312186" y="3364630"/>
                </a:cubicBezTo>
                <a:cubicBezTo>
                  <a:pt x="303721" y="3374187"/>
                  <a:pt x="291707" y="3378965"/>
                  <a:pt x="276143" y="3378965"/>
                </a:cubicBezTo>
                <a:cubicBezTo>
                  <a:pt x="260579" y="3378965"/>
                  <a:pt x="248292" y="3374187"/>
                  <a:pt x="239282" y="3364630"/>
                </a:cubicBezTo>
                <a:cubicBezTo>
                  <a:pt x="230271" y="3355074"/>
                  <a:pt x="225766" y="3342377"/>
                  <a:pt x="225766" y="3326540"/>
                </a:cubicBezTo>
                <a:cubicBezTo>
                  <a:pt x="225766" y="3310703"/>
                  <a:pt x="230271" y="3298074"/>
                  <a:pt x="239282" y="3288654"/>
                </a:cubicBezTo>
                <a:cubicBezTo>
                  <a:pt x="248292" y="3279234"/>
                  <a:pt x="260306" y="3274524"/>
                  <a:pt x="275324" y="3274524"/>
                </a:cubicBezTo>
                <a:close/>
                <a:moveTo>
                  <a:pt x="292117" y="3149194"/>
                </a:moveTo>
                <a:cubicBezTo>
                  <a:pt x="256620" y="3182506"/>
                  <a:pt x="230544" y="3213087"/>
                  <a:pt x="213888" y="3240939"/>
                </a:cubicBezTo>
                <a:cubicBezTo>
                  <a:pt x="197232" y="3268790"/>
                  <a:pt x="188904" y="3295548"/>
                  <a:pt x="188904" y="3321215"/>
                </a:cubicBezTo>
                <a:cubicBezTo>
                  <a:pt x="188904" y="3334868"/>
                  <a:pt x="190952" y="3347223"/>
                  <a:pt x="195047" y="3358282"/>
                </a:cubicBezTo>
                <a:cubicBezTo>
                  <a:pt x="199143" y="3369340"/>
                  <a:pt x="205014" y="3378760"/>
                  <a:pt x="212659" y="3386543"/>
                </a:cubicBezTo>
                <a:cubicBezTo>
                  <a:pt x="220305" y="3394324"/>
                  <a:pt x="229520" y="3400332"/>
                  <a:pt x="240305" y="3404564"/>
                </a:cubicBezTo>
                <a:cubicBezTo>
                  <a:pt x="251091" y="3408796"/>
                  <a:pt x="263037" y="3410912"/>
                  <a:pt x="276143" y="3410912"/>
                </a:cubicBezTo>
                <a:cubicBezTo>
                  <a:pt x="288704" y="3410912"/>
                  <a:pt x="300240" y="3408796"/>
                  <a:pt x="310752" y="3404564"/>
                </a:cubicBezTo>
                <a:cubicBezTo>
                  <a:pt x="321265" y="3400332"/>
                  <a:pt x="330344" y="3394461"/>
                  <a:pt x="337989" y="3386952"/>
                </a:cubicBezTo>
                <a:cubicBezTo>
                  <a:pt x="345635" y="3379443"/>
                  <a:pt x="351505" y="3370432"/>
                  <a:pt x="355601" y="3359920"/>
                </a:cubicBezTo>
                <a:cubicBezTo>
                  <a:pt x="359697" y="3349408"/>
                  <a:pt x="361744" y="3337735"/>
                  <a:pt x="361744" y="3324902"/>
                </a:cubicBezTo>
                <a:cubicBezTo>
                  <a:pt x="361744" y="3313433"/>
                  <a:pt x="359765" y="3302784"/>
                  <a:pt x="355806" y="3292955"/>
                </a:cubicBezTo>
                <a:cubicBezTo>
                  <a:pt x="351846" y="3283125"/>
                  <a:pt x="346317" y="3274524"/>
                  <a:pt x="339218" y="3267151"/>
                </a:cubicBezTo>
                <a:cubicBezTo>
                  <a:pt x="332119" y="3259779"/>
                  <a:pt x="323722" y="3253977"/>
                  <a:pt x="314029" y="3249744"/>
                </a:cubicBezTo>
                <a:cubicBezTo>
                  <a:pt x="304336" y="3245512"/>
                  <a:pt x="293755" y="3243396"/>
                  <a:pt x="282287" y="3243396"/>
                </a:cubicBezTo>
                <a:cubicBezTo>
                  <a:pt x="276826" y="3243396"/>
                  <a:pt x="271433" y="3243874"/>
                  <a:pt x="266109" y="3244829"/>
                </a:cubicBezTo>
                <a:cubicBezTo>
                  <a:pt x="260784" y="3245785"/>
                  <a:pt x="255528" y="3247355"/>
                  <a:pt x="250340" y="3249540"/>
                </a:cubicBezTo>
                <a:cubicBezTo>
                  <a:pt x="265085" y="3228788"/>
                  <a:pt x="279556" y="3210357"/>
                  <a:pt x="293755" y="3194247"/>
                </a:cubicBezTo>
                <a:cubicBezTo>
                  <a:pt x="307954" y="3178137"/>
                  <a:pt x="322971" y="3163119"/>
                  <a:pt x="338808" y="3149194"/>
                </a:cubicBezTo>
                <a:close/>
                <a:moveTo>
                  <a:pt x="207744" y="2728541"/>
                </a:moveTo>
                <a:lnTo>
                  <a:pt x="207744" y="2759259"/>
                </a:lnTo>
                <a:lnTo>
                  <a:pt x="272048" y="2759259"/>
                </a:lnTo>
                <a:lnTo>
                  <a:pt x="272048" y="2879265"/>
                </a:lnTo>
                <a:lnTo>
                  <a:pt x="188904" y="2879265"/>
                </a:lnTo>
                <a:lnTo>
                  <a:pt x="188904" y="2909574"/>
                </a:lnTo>
                <a:lnTo>
                  <a:pt x="345361" y="2909574"/>
                </a:lnTo>
                <a:lnTo>
                  <a:pt x="345361" y="2879265"/>
                </a:lnTo>
                <a:lnTo>
                  <a:pt x="299079" y="2879265"/>
                </a:lnTo>
                <a:lnTo>
                  <a:pt x="299079" y="2728541"/>
                </a:lnTo>
                <a:close/>
                <a:moveTo>
                  <a:pt x="252798" y="2175901"/>
                </a:moveTo>
                <a:lnTo>
                  <a:pt x="225766" y="2185321"/>
                </a:lnTo>
                <a:lnTo>
                  <a:pt x="241739" y="2265188"/>
                </a:lnTo>
                <a:lnTo>
                  <a:pt x="188904" y="2289353"/>
                </a:lnTo>
                <a:lnTo>
                  <a:pt x="198324" y="2319661"/>
                </a:lnTo>
                <a:lnTo>
                  <a:pt x="246654" y="2294268"/>
                </a:lnTo>
                <a:lnTo>
                  <a:pt x="275324" y="2460555"/>
                </a:lnTo>
                <a:lnTo>
                  <a:pt x="302356" y="2449497"/>
                </a:lnTo>
                <a:lnTo>
                  <a:pt x="270409" y="2281572"/>
                </a:lnTo>
                <a:lnTo>
                  <a:pt x="317101" y="2257406"/>
                </a:lnTo>
                <a:lnTo>
                  <a:pt x="294574" y="2329491"/>
                </a:lnTo>
                <a:lnTo>
                  <a:pt x="315463" y="2347103"/>
                </a:lnTo>
                <a:lnTo>
                  <a:pt x="350686" y="2239794"/>
                </a:lnTo>
                <a:lnTo>
                  <a:pt x="337580" y="2218906"/>
                </a:lnTo>
                <a:lnTo>
                  <a:pt x="265904" y="2254130"/>
                </a:lnTo>
                <a:close/>
                <a:moveTo>
                  <a:pt x="328674" y="1715520"/>
                </a:moveTo>
                <a:lnTo>
                  <a:pt x="198429" y="1720435"/>
                </a:lnTo>
                <a:lnTo>
                  <a:pt x="198429" y="1750743"/>
                </a:lnTo>
                <a:lnTo>
                  <a:pt x="312291" y="1750743"/>
                </a:lnTo>
                <a:cubicBezTo>
                  <a:pt x="307649" y="1774226"/>
                  <a:pt x="298092" y="1793475"/>
                  <a:pt x="283620" y="1808493"/>
                </a:cubicBezTo>
                <a:lnTo>
                  <a:pt x="283620" y="1774909"/>
                </a:lnTo>
                <a:lnTo>
                  <a:pt x="256179" y="1773270"/>
                </a:lnTo>
                <a:lnTo>
                  <a:pt x="256179" y="1859690"/>
                </a:lnTo>
                <a:cubicBezTo>
                  <a:pt x="256179" y="1895460"/>
                  <a:pt x="244438" y="1926315"/>
                  <a:pt x="220955" y="1952254"/>
                </a:cubicBezTo>
                <a:lnTo>
                  <a:pt x="241844" y="1973143"/>
                </a:lnTo>
                <a:cubicBezTo>
                  <a:pt x="269695" y="1945292"/>
                  <a:pt x="283620" y="1907474"/>
                  <a:pt x="283620" y="1859690"/>
                </a:cubicBezTo>
                <a:lnTo>
                  <a:pt x="283620" y="1824467"/>
                </a:lnTo>
                <a:lnTo>
                  <a:pt x="296317" y="1840440"/>
                </a:lnTo>
                <a:cubicBezTo>
                  <a:pt x="306966" y="1828699"/>
                  <a:pt x="316250" y="1815183"/>
                  <a:pt x="324168" y="1799892"/>
                </a:cubicBezTo>
                <a:cubicBezTo>
                  <a:pt x="332087" y="1784601"/>
                  <a:pt x="339869" y="1766580"/>
                  <a:pt x="347514" y="1745828"/>
                </a:cubicBezTo>
                <a:close/>
                <a:moveTo>
                  <a:pt x="198429" y="1210495"/>
                </a:moveTo>
                <a:lnTo>
                  <a:pt x="198429" y="1245718"/>
                </a:lnTo>
                <a:lnTo>
                  <a:pt x="310652" y="1245718"/>
                </a:lnTo>
                <a:lnTo>
                  <a:pt x="310652" y="1394804"/>
                </a:lnTo>
                <a:lnTo>
                  <a:pt x="198429" y="1394804"/>
                </a:lnTo>
                <a:lnTo>
                  <a:pt x="198429" y="1430027"/>
                </a:lnTo>
                <a:lnTo>
                  <a:pt x="310652" y="1430027"/>
                </a:lnTo>
                <a:lnTo>
                  <a:pt x="310652" y="1450506"/>
                </a:lnTo>
                <a:lnTo>
                  <a:pt x="342599" y="1450506"/>
                </a:lnTo>
                <a:lnTo>
                  <a:pt x="342599" y="1210495"/>
                </a:lnTo>
                <a:close/>
                <a:moveTo>
                  <a:pt x="232214" y="664103"/>
                </a:moveTo>
                <a:lnTo>
                  <a:pt x="232214" y="774278"/>
                </a:lnTo>
                <a:lnTo>
                  <a:pt x="179379" y="789023"/>
                </a:lnTo>
                <a:lnTo>
                  <a:pt x="184294" y="827113"/>
                </a:lnTo>
                <a:lnTo>
                  <a:pt x="232214" y="809502"/>
                </a:lnTo>
                <a:lnTo>
                  <a:pt x="232214" y="939337"/>
                </a:lnTo>
                <a:cubicBezTo>
                  <a:pt x="232214" y="962819"/>
                  <a:pt x="243955" y="974561"/>
                  <a:pt x="267437" y="974561"/>
                </a:cubicBezTo>
                <a:lnTo>
                  <a:pt x="344438" y="974561"/>
                </a:lnTo>
                <a:lnTo>
                  <a:pt x="344438" y="939337"/>
                </a:lnTo>
                <a:lnTo>
                  <a:pt x="283411" y="939337"/>
                </a:lnTo>
                <a:cubicBezTo>
                  <a:pt x="270578" y="939337"/>
                  <a:pt x="264161" y="932921"/>
                  <a:pt x="264161" y="920087"/>
                </a:cubicBezTo>
                <a:lnTo>
                  <a:pt x="264161" y="798443"/>
                </a:lnTo>
                <a:lnTo>
                  <a:pt x="320273" y="777555"/>
                </a:lnTo>
                <a:cubicBezTo>
                  <a:pt x="318088" y="789296"/>
                  <a:pt x="314061" y="802676"/>
                  <a:pt x="308190" y="817693"/>
                </a:cubicBezTo>
                <a:cubicBezTo>
                  <a:pt x="302320" y="832711"/>
                  <a:pt x="294606" y="849231"/>
                  <a:pt x="285049" y="867252"/>
                </a:cubicBezTo>
                <a:lnTo>
                  <a:pt x="310852" y="884864"/>
                </a:lnTo>
                <a:cubicBezTo>
                  <a:pt x="320409" y="865750"/>
                  <a:pt x="328942" y="846022"/>
                  <a:pt x="336451" y="825680"/>
                </a:cubicBezTo>
                <a:cubicBezTo>
                  <a:pt x="343960" y="805338"/>
                  <a:pt x="350308" y="784518"/>
                  <a:pt x="355496" y="763220"/>
                </a:cubicBezTo>
                <a:lnTo>
                  <a:pt x="341161" y="736188"/>
                </a:lnTo>
                <a:lnTo>
                  <a:pt x="264161" y="763220"/>
                </a:lnTo>
                <a:lnTo>
                  <a:pt x="264161" y="664103"/>
                </a:lnTo>
                <a:close/>
                <a:moveTo>
                  <a:pt x="228937" y="165631"/>
                </a:moveTo>
                <a:cubicBezTo>
                  <a:pt x="223749" y="210684"/>
                  <a:pt x="217128" y="248775"/>
                  <a:pt x="209073" y="279902"/>
                </a:cubicBezTo>
                <a:cubicBezTo>
                  <a:pt x="201018" y="311030"/>
                  <a:pt x="191120" y="336424"/>
                  <a:pt x="179379" y="356083"/>
                </a:cubicBezTo>
                <a:lnTo>
                  <a:pt x="203544" y="376562"/>
                </a:lnTo>
                <a:cubicBezTo>
                  <a:pt x="210916" y="364821"/>
                  <a:pt x="217265" y="352397"/>
                  <a:pt x="222589" y="339291"/>
                </a:cubicBezTo>
                <a:cubicBezTo>
                  <a:pt x="227913" y="326184"/>
                  <a:pt x="232214" y="311440"/>
                  <a:pt x="235491" y="295057"/>
                </a:cubicBezTo>
                <a:lnTo>
                  <a:pt x="288326" y="295057"/>
                </a:lnTo>
                <a:cubicBezTo>
                  <a:pt x="285049" y="342294"/>
                  <a:pt x="278359" y="382364"/>
                  <a:pt x="268257" y="415267"/>
                </a:cubicBezTo>
                <a:cubicBezTo>
                  <a:pt x="258154" y="448170"/>
                  <a:pt x="244092" y="473768"/>
                  <a:pt x="226070" y="492062"/>
                </a:cubicBezTo>
                <a:lnTo>
                  <a:pt x="251464" y="514179"/>
                </a:lnTo>
                <a:cubicBezTo>
                  <a:pt x="270578" y="491789"/>
                  <a:pt x="285732" y="462300"/>
                  <a:pt x="296927" y="425711"/>
                </a:cubicBezTo>
                <a:cubicBezTo>
                  <a:pt x="308122" y="389122"/>
                  <a:pt x="315358" y="345571"/>
                  <a:pt x="318634" y="295057"/>
                </a:cubicBezTo>
                <a:lnTo>
                  <a:pt x="364916" y="295057"/>
                </a:lnTo>
                <a:lnTo>
                  <a:pt x="364916" y="259833"/>
                </a:lnTo>
                <a:lnTo>
                  <a:pt x="244911" y="259833"/>
                </a:lnTo>
                <a:cubicBezTo>
                  <a:pt x="248734" y="241539"/>
                  <a:pt x="251874" y="225088"/>
                  <a:pt x="254331" y="210479"/>
                </a:cubicBezTo>
                <a:cubicBezTo>
                  <a:pt x="256789" y="195871"/>
                  <a:pt x="258563" y="184062"/>
                  <a:pt x="259656" y="175051"/>
                </a:cubicBezTo>
                <a:close/>
                <a:moveTo>
                  <a:pt x="0" y="0"/>
                </a:moveTo>
                <a:lnTo>
                  <a:pt x="544749" y="0"/>
                </a:lnTo>
                <a:lnTo>
                  <a:pt x="544749" y="6487667"/>
                </a:lnTo>
                <a:lnTo>
                  <a:pt x="0" y="648766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/>
          </a:p>
        </p:txBody>
      </p:sp>
      <p:sp>
        <p:nvSpPr>
          <p:cNvPr id="57" name="green 6">
            <a:extLst>
              <a:ext uri="{FF2B5EF4-FFF2-40B4-BE49-F238E27FC236}">
                <a16:creationId xmlns:a16="http://schemas.microsoft.com/office/drawing/2014/main" id="{5136A906-AED0-C2E5-D02D-F9A296708593}"/>
              </a:ext>
            </a:extLst>
          </p:cNvPr>
          <p:cNvSpPr/>
          <p:nvPr/>
        </p:nvSpPr>
        <p:spPr>
          <a:xfrm>
            <a:off x="8698389" y="6916365"/>
            <a:ext cx="332836" cy="6858000"/>
          </a:xfrm>
          <a:prstGeom prst="rect">
            <a:avLst/>
          </a:prstGeom>
          <a:gradFill>
            <a:gsLst>
              <a:gs pos="0">
                <a:srgbClr val="00E500">
                  <a:alpha val="0"/>
                </a:srgbClr>
              </a:gs>
              <a:gs pos="80000">
                <a:srgbClr val="00E500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8" name="matrix yolo">
            <a:extLst>
              <a:ext uri="{FF2B5EF4-FFF2-40B4-BE49-F238E27FC236}">
                <a16:creationId xmlns:a16="http://schemas.microsoft.com/office/drawing/2014/main" id="{F2824746-F8F1-1EC6-C2EC-86830A576F83}"/>
              </a:ext>
            </a:extLst>
          </p:cNvPr>
          <p:cNvSpPr/>
          <p:nvPr/>
        </p:nvSpPr>
        <p:spPr>
          <a:xfrm>
            <a:off x="8640508" y="-32986"/>
            <a:ext cx="544749" cy="6919626"/>
          </a:xfrm>
          <a:custGeom>
            <a:avLst/>
            <a:gdLst/>
            <a:ahLst/>
            <a:cxnLst/>
            <a:rect l="l" t="t" r="r" b="b"/>
            <a:pathLst>
              <a:path w="544749" h="6487667">
                <a:moveTo>
                  <a:pt x="252493" y="6005789"/>
                </a:moveTo>
                <a:cubicBezTo>
                  <a:pt x="248397" y="6041286"/>
                  <a:pt x="241844" y="6074461"/>
                  <a:pt x="232833" y="6105316"/>
                </a:cubicBezTo>
                <a:cubicBezTo>
                  <a:pt x="223822" y="6136170"/>
                  <a:pt x="212354" y="6164841"/>
                  <a:pt x="198429" y="6191326"/>
                </a:cubicBezTo>
                <a:lnTo>
                  <a:pt x="222184" y="6210576"/>
                </a:lnTo>
                <a:cubicBezTo>
                  <a:pt x="241298" y="6170438"/>
                  <a:pt x="254131" y="6136307"/>
                  <a:pt x="260684" y="6108183"/>
                </a:cubicBezTo>
                <a:lnTo>
                  <a:pt x="311881" y="6108183"/>
                </a:lnTo>
                <a:cubicBezTo>
                  <a:pt x="311881" y="6124566"/>
                  <a:pt x="310789" y="6139788"/>
                  <a:pt x="308604" y="6153850"/>
                </a:cubicBezTo>
                <a:cubicBezTo>
                  <a:pt x="306420" y="6167912"/>
                  <a:pt x="303280" y="6181497"/>
                  <a:pt x="299184" y="6194603"/>
                </a:cubicBezTo>
                <a:cubicBezTo>
                  <a:pt x="293723" y="6188323"/>
                  <a:pt x="288331" y="6181975"/>
                  <a:pt x="283006" y="6175558"/>
                </a:cubicBezTo>
                <a:cubicBezTo>
                  <a:pt x="277682" y="6169141"/>
                  <a:pt x="271879" y="6162656"/>
                  <a:pt x="265599" y="6156103"/>
                </a:cubicBezTo>
                <a:lnTo>
                  <a:pt x="251264" y="6186821"/>
                </a:lnTo>
                <a:cubicBezTo>
                  <a:pt x="256452" y="6192009"/>
                  <a:pt x="262254" y="6198357"/>
                  <a:pt x="268671" y="6205866"/>
                </a:cubicBezTo>
                <a:cubicBezTo>
                  <a:pt x="275088" y="6213375"/>
                  <a:pt x="281436" y="6221908"/>
                  <a:pt x="287716" y="6231465"/>
                </a:cubicBezTo>
                <a:cubicBezTo>
                  <a:pt x="281436" y="6252763"/>
                  <a:pt x="272698" y="6272491"/>
                  <a:pt x="261503" y="6290648"/>
                </a:cubicBezTo>
                <a:cubicBezTo>
                  <a:pt x="250308" y="6308806"/>
                  <a:pt x="236110" y="6325804"/>
                  <a:pt x="218908" y="6341640"/>
                </a:cubicBezTo>
                <a:lnTo>
                  <a:pt x="241434" y="6367444"/>
                </a:lnTo>
                <a:cubicBezTo>
                  <a:pt x="257817" y="6350242"/>
                  <a:pt x="271811" y="6332630"/>
                  <a:pt x="283416" y="6314608"/>
                </a:cubicBezTo>
                <a:cubicBezTo>
                  <a:pt x="295020" y="6296587"/>
                  <a:pt x="303963" y="6278429"/>
                  <a:pt x="310243" y="6260135"/>
                </a:cubicBezTo>
                <a:lnTo>
                  <a:pt x="322940" y="6281023"/>
                </a:lnTo>
                <a:lnTo>
                  <a:pt x="338913" y="6249076"/>
                </a:lnTo>
                <a:lnTo>
                  <a:pt x="322940" y="6223273"/>
                </a:lnTo>
                <a:cubicBezTo>
                  <a:pt x="328401" y="6207436"/>
                  <a:pt x="333111" y="6188801"/>
                  <a:pt x="337070" y="6167366"/>
                </a:cubicBezTo>
                <a:cubicBezTo>
                  <a:pt x="341029" y="6145932"/>
                  <a:pt x="344920" y="6120334"/>
                  <a:pt x="348743" y="6090571"/>
                </a:cubicBezTo>
                <a:lnTo>
                  <a:pt x="332769" y="6069683"/>
                </a:lnTo>
                <a:lnTo>
                  <a:pt x="268876" y="6072959"/>
                </a:lnTo>
                <a:cubicBezTo>
                  <a:pt x="271879" y="6063402"/>
                  <a:pt x="274268" y="6054255"/>
                  <a:pt x="276043" y="6045518"/>
                </a:cubicBezTo>
                <a:cubicBezTo>
                  <a:pt x="277818" y="6036780"/>
                  <a:pt x="279661" y="6027224"/>
                  <a:pt x="281573" y="6016848"/>
                </a:cubicBezTo>
                <a:close/>
                <a:moveTo>
                  <a:pt x="244806" y="5537626"/>
                </a:moveTo>
                <a:lnTo>
                  <a:pt x="216136" y="5544179"/>
                </a:lnTo>
                <a:lnTo>
                  <a:pt x="230471" y="5641658"/>
                </a:lnTo>
                <a:lnTo>
                  <a:pt x="169854" y="5667461"/>
                </a:lnTo>
                <a:lnTo>
                  <a:pt x="175997" y="5701046"/>
                </a:lnTo>
                <a:lnTo>
                  <a:pt x="235386" y="5675243"/>
                </a:lnTo>
                <a:lnTo>
                  <a:pt x="262418" y="5878392"/>
                </a:lnTo>
                <a:lnTo>
                  <a:pt x="294365" y="5865695"/>
                </a:lnTo>
                <a:lnTo>
                  <a:pt x="264056" y="5659269"/>
                </a:lnTo>
                <a:lnTo>
                  <a:pt x="326721" y="5630599"/>
                </a:lnTo>
                <a:cubicBezTo>
                  <a:pt x="324537" y="5643706"/>
                  <a:pt x="320782" y="5657290"/>
                  <a:pt x="315458" y="5671352"/>
                </a:cubicBezTo>
                <a:cubicBezTo>
                  <a:pt x="310133" y="5685414"/>
                  <a:pt x="303648" y="5700637"/>
                  <a:pt x="296003" y="5717019"/>
                </a:cubicBezTo>
                <a:lnTo>
                  <a:pt x="318530" y="5740775"/>
                </a:lnTo>
                <a:cubicBezTo>
                  <a:pt x="326994" y="5723573"/>
                  <a:pt x="334571" y="5705006"/>
                  <a:pt x="341261" y="5685072"/>
                </a:cubicBezTo>
                <a:cubicBezTo>
                  <a:pt x="347951" y="5665140"/>
                  <a:pt x="355255" y="5643159"/>
                  <a:pt x="363173" y="5619131"/>
                </a:cubicBezTo>
                <a:lnTo>
                  <a:pt x="342694" y="5587184"/>
                </a:lnTo>
                <a:lnTo>
                  <a:pt x="259551" y="5628961"/>
                </a:lnTo>
                <a:close/>
                <a:moveTo>
                  <a:pt x="303690" y="5055127"/>
                </a:moveTo>
                <a:cubicBezTo>
                  <a:pt x="301778" y="5080794"/>
                  <a:pt x="298911" y="5103730"/>
                  <a:pt x="295089" y="5123936"/>
                </a:cubicBezTo>
                <a:cubicBezTo>
                  <a:pt x="291266" y="5144141"/>
                  <a:pt x="287307" y="5161753"/>
                  <a:pt x="283211" y="5176771"/>
                </a:cubicBezTo>
                <a:cubicBezTo>
                  <a:pt x="277750" y="5170218"/>
                  <a:pt x="272084" y="5163733"/>
                  <a:pt x="266213" y="5157316"/>
                </a:cubicBezTo>
                <a:cubicBezTo>
                  <a:pt x="260343" y="5150900"/>
                  <a:pt x="254268" y="5144551"/>
                  <a:pt x="247987" y="5138271"/>
                </a:cubicBezTo>
                <a:lnTo>
                  <a:pt x="230376" y="5170218"/>
                </a:lnTo>
                <a:cubicBezTo>
                  <a:pt x="232833" y="5172675"/>
                  <a:pt x="235154" y="5175201"/>
                  <a:pt x="237338" y="5177795"/>
                </a:cubicBezTo>
                <a:cubicBezTo>
                  <a:pt x="239523" y="5180389"/>
                  <a:pt x="242117" y="5183393"/>
                  <a:pt x="245120" y="5186806"/>
                </a:cubicBezTo>
                <a:cubicBezTo>
                  <a:pt x="248124" y="5190219"/>
                  <a:pt x="251605" y="5194178"/>
                  <a:pt x="255565" y="5198684"/>
                </a:cubicBezTo>
                <a:cubicBezTo>
                  <a:pt x="259524" y="5203188"/>
                  <a:pt x="264370" y="5208718"/>
                  <a:pt x="270104" y="5215271"/>
                </a:cubicBezTo>
                <a:cubicBezTo>
                  <a:pt x="262732" y="5239846"/>
                  <a:pt x="253244" y="5262782"/>
                  <a:pt x="241639" y="5284079"/>
                </a:cubicBezTo>
                <a:cubicBezTo>
                  <a:pt x="230034" y="5305378"/>
                  <a:pt x="215631" y="5325037"/>
                  <a:pt x="198429" y="5343058"/>
                </a:cubicBezTo>
                <a:lnTo>
                  <a:pt x="218908" y="5371729"/>
                </a:lnTo>
                <a:cubicBezTo>
                  <a:pt x="236110" y="5353707"/>
                  <a:pt x="250854" y="5334116"/>
                  <a:pt x="263142" y="5312955"/>
                </a:cubicBezTo>
                <a:cubicBezTo>
                  <a:pt x="275429" y="5291794"/>
                  <a:pt x="285805" y="5268789"/>
                  <a:pt x="294269" y="5243941"/>
                </a:cubicBezTo>
                <a:lnTo>
                  <a:pt x="326216" y="5290223"/>
                </a:lnTo>
                <a:lnTo>
                  <a:pt x="342190" y="5253362"/>
                </a:lnTo>
                <a:cubicBezTo>
                  <a:pt x="337002" y="5244897"/>
                  <a:pt x="331472" y="5236637"/>
                  <a:pt x="325602" y="5228582"/>
                </a:cubicBezTo>
                <a:cubicBezTo>
                  <a:pt x="319731" y="5220528"/>
                  <a:pt x="313519" y="5212813"/>
                  <a:pt x="306966" y="5205441"/>
                </a:cubicBezTo>
                <a:cubicBezTo>
                  <a:pt x="312427" y="5187420"/>
                  <a:pt x="317683" y="5167351"/>
                  <a:pt x="322735" y="5145234"/>
                </a:cubicBezTo>
                <a:cubicBezTo>
                  <a:pt x="327786" y="5123117"/>
                  <a:pt x="332633" y="5097314"/>
                  <a:pt x="337275" y="5067824"/>
                </a:cubicBezTo>
                <a:close/>
                <a:moveTo>
                  <a:pt x="329388" y="4577439"/>
                </a:moveTo>
                <a:lnTo>
                  <a:pt x="188904" y="4582354"/>
                </a:lnTo>
                <a:lnTo>
                  <a:pt x="188904" y="4617577"/>
                </a:lnTo>
                <a:lnTo>
                  <a:pt x="311776" y="4617577"/>
                </a:lnTo>
                <a:cubicBezTo>
                  <a:pt x="312322" y="4620308"/>
                  <a:pt x="312595" y="4623038"/>
                  <a:pt x="312595" y="4625769"/>
                </a:cubicBezTo>
                <a:cubicBezTo>
                  <a:pt x="312595" y="4628226"/>
                  <a:pt x="312595" y="4630684"/>
                  <a:pt x="312595" y="4633141"/>
                </a:cubicBezTo>
                <a:cubicBezTo>
                  <a:pt x="312595" y="4639148"/>
                  <a:pt x="312322" y="4645155"/>
                  <a:pt x="311776" y="4651163"/>
                </a:cubicBezTo>
                <a:cubicBezTo>
                  <a:pt x="311230" y="4657170"/>
                  <a:pt x="310275" y="4663996"/>
                  <a:pt x="308909" y="4671641"/>
                </a:cubicBezTo>
                <a:lnTo>
                  <a:pt x="196686" y="4671641"/>
                </a:lnTo>
                <a:lnTo>
                  <a:pt x="196686" y="4706865"/>
                </a:lnTo>
                <a:lnTo>
                  <a:pt x="303994" y="4706865"/>
                </a:lnTo>
                <a:cubicBezTo>
                  <a:pt x="299626" y="4743453"/>
                  <a:pt x="289523" y="4774172"/>
                  <a:pt x="273686" y="4799019"/>
                </a:cubicBezTo>
                <a:cubicBezTo>
                  <a:pt x="257849" y="4823867"/>
                  <a:pt x="236005" y="4842844"/>
                  <a:pt x="208154" y="4855950"/>
                </a:cubicBezTo>
                <a:lnTo>
                  <a:pt x="225766" y="4886258"/>
                </a:lnTo>
                <a:cubicBezTo>
                  <a:pt x="266177" y="4867964"/>
                  <a:pt x="296349" y="4835198"/>
                  <a:pt x="316282" y="4787961"/>
                </a:cubicBezTo>
                <a:cubicBezTo>
                  <a:pt x="336214" y="4740723"/>
                  <a:pt x="346454" y="4677512"/>
                  <a:pt x="347000" y="4598327"/>
                </a:cubicBezTo>
                <a:close/>
                <a:moveTo>
                  <a:pt x="331026" y="4165387"/>
                </a:moveTo>
                <a:cubicBezTo>
                  <a:pt x="311640" y="4272150"/>
                  <a:pt x="264812" y="4332904"/>
                  <a:pt x="190542" y="4347649"/>
                </a:cubicBezTo>
                <a:lnTo>
                  <a:pt x="199962" y="4386149"/>
                </a:lnTo>
                <a:cubicBezTo>
                  <a:pt x="243650" y="4373861"/>
                  <a:pt x="278328" y="4351608"/>
                  <a:pt x="303994" y="4319388"/>
                </a:cubicBezTo>
                <a:cubicBezTo>
                  <a:pt x="329661" y="4287168"/>
                  <a:pt x="347819" y="4244299"/>
                  <a:pt x="358468" y="4190781"/>
                </a:cubicBezTo>
                <a:close/>
                <a:moveTo>
                  <a:pt x="209792" y="4096579"/>
                </a:moveTo>
                <a:lnTo>
                  <a:pt x="188904" y="4125249"/>
                </a:lnTo>
                <a:cubicBezTo>
                  <a:pt x="197368" y="4136990"/>
                  <a:pt x="205628" y="4149004"/>
                  <a:pt x="213683" y="4161292"/>
                </a:cubicBezTo>
                <a:cubicBezTo>
                  <a:pt x="221738" y="4173579"/>
                  <a:pt x="228906" y="4185593"/>
                  <a:pt x="235186" y="4197334"/>
                </a:cubicBezTo>
                <a:lnTo>
                  <a:pt x="257712" y="4168254"/>
                </a:lnTo>
                <a:cubicBezTo>
                  <a:pt x="252251" y="4157605"/>
                  <a:pt x="245562" y="4146137"/>
                  <a:pt x="237643" y="4133850"/>
                </a:cubicBezTo>
                <a:cubicBezTo>
                  <a:pt x="229725" y="4121563"/>
                  <a:pt x="220441" y="4109139"/>
                  <a:pt x="209792" y="4096579"/>
                </a:cubicBezTo>
                <a:close/>
                <a:moveTo>
                  <a:pt x="275324" y="3768900"/>
                </a:moveTo>
                <a:cubicBezTo>
                  <a:pt x="293345" y="3777364"/>
                  <a:pt x="306111" y="3785761"/>
                  <a:pt x="313619" y="3794089"/>
                </a:cubicBezTo>
                <a:cubicBezTo>
                  <a:pt x="321128" y="3802417"/>
                  <a:pt x="324883" y="3812315"/>
                  <a:pt x="324883" y="3823783"/>
                </a:cubicBezTo>
                <a:cubicBezTo>
                  <a:pt x="324883" y="3836889"/>
                  <a:pt x="320514" y="3847197"/>
                  <a:pt x="311776" y="3854706"/>
                </a:cubicBezTo>
                <a:cubicBezTo>
                  <a:pt x="303039" y="3862215"/>
                  <a:pt x="290888" y="3865969"/>
                  <a:pt x="275324" y="3865969"/>
                </a:cubicBezTo>
                <a:cubicBezTo>
                  <a:pt x="259760" y="3865969"/>
                  <a:pt x="247610" y="3862215"/>
                  <a:pt x="238872" y="3854706"/>
                </a:cubicBezTo>
                <a:cubicBezTo>
                  <a:pt x="230134" y="3847197"/>
                  <a:pt x="225766" y="3836889"/>
                  <a:pt x="225766" y="3823783"/>
                </a:cubicBezTo>
                <a:cubicBezTo>
                  <a:pt x="225766" y="3812315"/>
                  <a:pt x="229520" y="3802417"/>
                  <a:pt x="237029" y="3794089"/>
                </a:cubicBezTo>
                <a:cubicBezTo>
                  <a:pt x="244538" y="3785761"/>
                  <a:pt x="257303" y="3777364"/>
                  <a:pt x="275324" y="3768900"/>
                </a:cubicBezTo>
                <a:close/>
                <a:moveTo>
                  <a:pt x="275324" y="3664049"/>
                </a:moveTo>
                <a:cubicBezTo>
                  <a:pt x="287611" y="3664049"/>
                  <a:pt x="297168" y="3666643"/>
                  <a:pt x="303994" y="3671830"/>
                </a:cubicBezTo>
                <a:cubicBezTo>
                  <a:pt x="310821" y="3677018"/>
                  <a:pt x="314234" y="3684118"/>
                  <a:pt x="314234" y="3693128"/>
                </a:cubicBezTo>
                <a:cubicBezTo>
                  <a:pt x="314234" y="3700774"/>
                  <a:pt x="310889" y="3708010"/>
                  <a:pt x="304199" y="3714836"/>
                </a:cubicBezTo>
                <a:cubicBezTo>
                  <a:pt x="297509" y="3721662"/>
                  <a:pt x="287884" y="3727669"/>
                  <a:pt x="275324" y="3732857"/>
                </a:cubicBezTo>
                <a:cubicBezTo>
                  <a:pt x="262764" y="3727669"/>
                  <a:pt x="253139" y="3721662"/>
                  <a:pt x="246449" y="3714836"/>
                </a:cubicBezTo>
                <a:cubicBezTo>
                  <a:pt x="239759" y="3708010"/>
                  <a:pt x="236415" y="3700501"/>
                  <a:pt x="236415" y="3692309"/>
                </a:cubicBezTo>
                <a:cubicBezTo>
                  <a:pt x="236415" y="3683845"/>
                  <a:pt x="239828" y="3677018"/>
                  <a:pt x="246654" y="3671830"/>
                </a:cubicBezTo>
                <a:cubicBezTo>
                  <a:pt x="253480" y="3666643"/>
                  <a:pt x="263037" y="3664049"/>
                  <a:pt x="275324" y="3664049"/>
                </a:cubicBezTo>
                <a:close/>
                <a:moveTo>
                  <a:pt x="275324" y="3633330"/>
                </a:moveTo>
                <a:cubicBezTo>
                  <a:pt x="252388" y="3633330"/>
                  <a:pt x="234298" y="3638450"/>
                  <a:pt x="221055" y="3648690"/>
                </a:cubicBezTo>
                <a:cubicBezTo>
                  <a:pt x="207813" y="3658929"/>
                  <a:pt x="201191" y="3673059"/>
                  <a:pt x="201191" y="3691081"/>
                </a:cubicBezTo>
                <a:cubicBezTo>
                  <a:pt x="201191" y="3713198"/>
                  <a:pt x="214980" y="3732994"/>
                  <a:pt x="242558" y="3750469"/>
                </a:cubicBezTo>
                <a:cubicBezTo>
                  <a:pt x="223445" y="3760845"/>
                  <a:pt x="209724" y="3771835"/>
                  <a:pt x="201396" y="3783440"/>
                </a:cubicBezTo>
                <a:cubicBezTo>
                  <a:pt x="193068" y="3795044"/>
                  <a:pt x="188904" y="3808902"/>
                  <a:pt x="188904" y="3825011"/>
                </a:cubicBezTo>
                <a:cubicBezTo>
                  <a:pt x="188904" y="3848221"/>
                  <a:pt x="196344" y="3866105"/>
                  <a:pt x="211226" y="3878666"/>
                </a:cubicBezTo>
                <a:cubicBezTo>
                  <a:pt x="226107" y="3891226"/>
                  <a:pt x="247473" y="3897506"/>
                  <a:pt x="275324" y="3897506"/>
                </a:cubicBezTo>
                <a:cubicBezTo>
                  <a:pt x="303175" y="3897506"/>
                  <a:pt x="324541" y="3891363"/>
                  <a:pt x="339423" y="3879076"/>
                </a:cubicBezTo>
                <a:cubicBezTo>
                  <a:pt x="354304" y="3866788"/>
                  <a:pt x="361744" y="3849586"/>
                  <a:pt x="361744" y="3827469"/>
                </a:cubicBezTo>
                <a:cubicBezTo>
                  <a:pt x="361744" y="3810267"/>
                  <a:pt x="357649" y="3795727"/>
                  <a:pt x="349457" y="3783849"/>
                </a:cubicBezTo>
                <a:cubicBezTo>
                  <a:pt x="341266" y="3771972"/>
                  <a:pt x="327477" y="3760845"/>
                  <a:pt x="308090" y="3750469"/>
                </a:cubicBezTo>
                <a:cubicBezTo>
                  <a:pt x="335668" y="3732994"/>
                  <a:pt x="349457" y="3712651"/>
                  <a:pt x="349457" y="3689442"/>
                </a:cubicBezTo>
                <a:cubicBezTo>
                  <a:pt x="349457" y="3672240"/>
                  <a:pt x="342836" y="3658588"/>
                  <a:pt x="329593" y="3648485"/>
                </a:cubicBezTo>
                <a:cubicBezTo>
                  <a:pt x="316350" y="3638382"/>
                  <a:pt x="298260" y="3633330"/>
                  <a:pt x="275324" y="3633330"/>
                </a:cubicBezTo>
                <a:close/>
                <a:moveTo>
                  <a:pt x="275324" y="3274524"/>
                </a:moveTo>
                <a:cubicBezTo>
                  <a:pt x="290888" y="3274524"/>
                  <a:pt x="303039" y="3279097"/>
                  <a:pt x="311776" y="3288244"/>
                </a:cubicBezTo>
                <a:cubicBezTo>
                  <a:pt x="320514" y="3297392"/>
                  <a:pt x="324883" y="3309747"/>
                  <a:pt x="324883" y="3325311"/>
                </a:cubicBezTo>
                <a:cubicBezTo>
                  <a:pt x="324883" y="3341967"/>
                  <a:pt x="320650" y="3355074"/>
                  <a:pt x="312186" y="3364630"/>
                </a:cubicBezTo>
                <a:cubicBezTo>
                  <a:pt x="303721" y="3374187"/>
                  <a:pt x="291707" y="3378965"/>
                  <a:pt x="276143" y="3378965"/>
                </a:cubicBezTo>
                <a:cubicBezTo>
                  <a:pt x="260579" y="3378965"/>
                  <a:pt x="248292" y="3374187"/>
                  <a:pt x="239282" y="3364630"/>
                </a:cubicBezTo>
                <a:cubicBezTo>
                  <a:pt x="230271" y="3355074"/>
                  <a:pt x="225766" y="3342377"/>
                  <a:pt x="225766" y="3326540"/>
                </a:cubicBezTo>
                <a:cubicBezTo>
                  <a:pt x="225766" y="3310703"/>
                  <a:pt x="230271" y="3298074"/>
                  <a:pt x="239282" y="3288654"/>
                </a:cubicBezTo>
                <a:cubicBezTo>
                  <a:pt x="248292" y="3279234"/>
                  <a:pt x="260306" y="3274524"/>
                  <a:pt x="275324" y="3274524"/>
                </a:cubicBezTo>
                <a:close/>
                <a:moveTo>
                  <a:pt x="292117" y="3149194"/>
                </a:moveTo>
                <a:cubicBezTo>
                  <a:pt x="256620" y="3182506"/>
                  <a:pt x="230544" y="3213087"/>
                  <a:pt x="213888" y="3240939"/>
                </a:cubicBezTo>
                <a:cubicBezTo>
                  <a:pt x="197232" y="3268790"/>
                  <a:pt x="188904" y="3295548"/>
                  <a:pt x="188904" y="3321215"/>
                </a:cubicBezTo>
                <a:cubicBezTo>
                  <a:pt x="188904" y="3334868"/>
                  <a:pt x="190952" y="3347223"/>
                  <a:pt x="195047" y="3358282"/>
                </a:cubicBezTo>
                <a:cubicBezTo>
                  <a:pt x="199143" y="3369340"/>
                  <a:pt x="205014" y="3378760"/>
                  <a:pt x="212659" y="3386543"/>
                </a:cubicBezTo>
                <a:cubicBezTo>
                  <a:pt x="220305" y="3394324"/>
                  <a:pt x="229520" y="3400332"/>
                  <a:pt x="240305" y="3404564"/>
                </a:cubicBezTo>
                <a:cubicBezTo>
                  <a:pt x="251091" y="3408796"/>
                  <a:pt x="263037" y="3410912"/>
                  <a:pt x="276143" y="3410912"/>
                </a:cubicBezTo>
                <a:cubicBezTo>
                  <a:pt x="288704" y="3410912"/>
                  <a:pt x="300240" y="3408796"/>
                  <a:pt x="310752" y="3404564"/>
                </a:cubicBezTo>
                <a:cubicBezTo>
                  <a:pt x="321265" y="3400332"/>
                  <a:pt x="330344" y="3394461"/>
                  <a:pt x="337989" y="3386952"/>
                </a:cubicBezTo>
                <a:cubicBezTo>
                  <a:pt x="345635" y="3379443"/>
                  <a:pt x="351505" y="3370432"/>
                  <a:pt x="355601" y="3359920"/>
                </a:cubicBezTo>
                <a:cubicBezTo>
                  <a:pt x="359697" y="3349408"/>
                  <a:pt x="361744" y="3337735"/>
                  <a:pt x="361744" y="3324902"/>
                </a:cubicBezTo>
                <a:cubicBezTo>
                  <a:pt x="361744" y="3313433"/>
                  <a:pt x="359765" y="3302784"/>
                  <a:pt x="355806" y="3292955"/>
                </a:cubicBezTo>
                <a:cubicBezTo>
                  <a:pt x="351846" y="3283125"/>
                  <a:pt x="346317" y="3274524"/>
                  <a:pt x="339218" y="3267151"/>
                </a:cubicBezTo>
                <a:cubicBezTo>
                  <a:pt x="332119" y="3259779"/>
                  <a:pt x="323722" y="3253977"/>
                  <a:pt x="314029" y="3249744"/>
                </a:cubicBezTo>
                <a:cubicBezTo>
                  <a:pt x="304336" y="3245512"/>
                  <a:pt x="293755" y="3243396"/>
                  <a:pt x="282287" y="3243396"/>
                </a:cubicBezTo>
                <a:cubicBezTo>
                  <a:pt x="276826" y="3243396"/>
                  <a:pt x="271433" y="3243874"/>
                  <a:pt x="266109" y="3244829"/>
                </a:cubicBezTo>
                <a:cubicBezTo>
                  <a:pt x="260784" y="3245785"/>
                  <a:pt x="255528" y="3247355"/>
                  <a:pt x="250340" y="3249540"/>
                </a:cubicBezTo>
                <a:cubicBezTo>
                  <a:pt x="265085" y="3228788"/>
                  <a:pt x="279556" y="3210357"/>
                  <a:pt x="293755" y="3194247"/>
                </a:cubicBezTo>
                <a:cubicBezTo>
                  <a:pt x="307954" y="3178137"/>
                  <a:pt x="322971" y="3163119"/>
                  <a:pt x="338808" y="3149194"/>
                </a:cubicBezTo>
                <a:close/>
                <a:moveTo>
                  <a:pt x="207744" y="2728541"/>
                </a:moveTo>
                <a:lnTo>
                  <a:pt x="207744" y="2759259"/>
                </a:lnTo>
                <a:lnTo>
                  <a:pt x="272048" y="2759259"/>
                </a:lnTo>
                <a:lnTo>
                  <a:pt x="272048" y="2879265"/>
                </a:lnTo>
                <a:lnTo>
                  <a:pt x="188904" y="2879265"/>
                </a:lnTo>
                <a:lnTo>
                  <a:pt x="188904" y="2909574"/>
                </a:lnTo>
                <a:lnTo>
                  <a:pt x="345361" y="2909574"/>
                </a:lnTo>
                <a:lnTo>
                  <a:pt x="345361" y="2879265"/>
                </a:lnTo>
                <a:lnTo>
                  <a:pt x="299079" y="2879265"/>
                </a:lnTo>
                <a:lnTo>
                  <a:pt x="299079" y="2728541"/>
                </a:lnTo>
                <a:close/>
                <a:moveTo>
                  <a:pt x="252798" y="2175901"/>
                </a:moveTo>
                <a:lnTo>
                  <a:pt x="225766" y="2185321"/>
                </a:lnTo>
                <a:lnTo>
                  <a:pt x="241739" y="2265188"/>
                </a:lnTo>
                <a:lnTo>
                  <a:pt x="188904" y="2289353"/>
                </a:lnTo>
                <a:lnTo>
                  <a:pt x="198324" y="2319661"/>
                </a:lnTo>
                <a:lnTo>
                  <a:pt x="246654" y="2294268"/>
                </a:lnTo>
                <a:lnTo>
                  <a:pt x="275324" y="2460555"/>
                </a:lnTo>
                <a:lnTo>
                  <a:pt x="302356" y="2449497"/>
                </a:lnTo>
                <a:lnTo>
                  <a:pt x="270409" y="2281572"/>
                </a:lnTo>
                <a:lnTo>
                  <a:pt x="317101" y="2257406"/>
                </a:lnTo>
                <a:lnTo>
                  <a:pt x="294574" y="2329491"/>
                </a:lnTo>
                <a:lnTo>
                  <a:pt x="315463" y="2347103"/>
                </a:lnTo>
                <a:lnTo>
                  <a:pt x="350686" y="2239794"/>
                </a:lnTo>
                <a:lnTo>
                  <a:pt x="337580" y="2218906"/>
                </a:lnTo>
                <a:lnTo>
                  <a:pt x="265904" y="2254130"/>
                </a:lnTo>
                <a:close/>
                <a:moveTo>
                  <a:pt x="328674" y="1715520"/>
                </a:moveTo>
                <a:lnTo>
                  <a:pt x="198429" y="1720435"/>
                </a:lnTo>
                <a:lnTo>
                  <a:pt x="198429" y="1750743"/>
                </a:lnTo>
                <a:lnTo>
                  <a:pt x="312291" y="1750743"/>
                </a:lnTo>
                <a:cubicBezTo>
                  <a:pt x="307649" y="1774226"/>
                  <a:pt x="298092" y="1793475"/>
                  <a:pt x="283620" y="1808493"/>
                </a:cubicBezTo>
                <a:lnTo>
                  <a:pt x="283620" y="1774909"/>
                </a:lnTo>
                <a:lnTo>
                  <a:pt x="256179" y="1773270"/>
                </a:lnTo>
                <a:lnTo>
                  <a:pt x="256179" y="1859690"/>
                </a:lnTo>
                <a:cubicBezTo>
                  <a:pt x="256179" y="1895460"/>
                  <a:pt x="244438" y="1926315"/>
                  <a:pt x="220955" y="1952254"/>
                </a:cubicBezTo>
                <a:lnTo>
                  <a:pt x="241844" y="1973143"/>
                </a:lnTo>
                <a:cubicBezTo>
                  <a:pt x="269695" y="1945292"/>
                  <a:pt x="283620" y="1907474"/>
                  <a:pt x="283620" y="1859690"/>
                </a:cubicBezTo>
                <a:lnTo>
                  <a:pt x="283620" y="1824467"/>
                </a:lnTo>
                <a:lnTo>
                  <a:pt x="296317" y="1840440"/>
                </a:lnTo>
                <a:cubicBezTo>
                  <a:pt x="306966" y="1828699"/>
                  <a:pt x="316250" y="1815183"/>
                  <a:pt x="324168" y="1799892"/>
                </a:cubicBezTo>
                <a:cubicBezTo>
                  <a:pt x="332087" y="1784601"/>
                  <a:pt x="339869" y="1766580"/>
                  <a:pt x="347514" y="1745828"/>
                </a:cubicBezTo>
                <a:close/>
                <a:moveTo>
                  <a:pt x="198429" y="1210495"/>
                </a:moveTo>
                <a:lnTo>
                  <a:pt x="198429" y="1245718"/>
                </a:lnTo>
                <a:lnTo>
                  <a:pt x="310652" y="1245718"/>
                </a:lnTo>
                <a:lnTo>
                  <a:pt x="310652" y="1394804"/>
                </a:lnTo>
                <a:lnTo>
                  <a:pt x="198429" y="1394804"/>
                </a:lnTo>
                <a:lnTo>
                  <a:pt x="198429" y="1430027"/>
                </a:lnTo>
                <a:lnTo>
                  <a:pt x="310652" y="1430027"/>
                </a:lnTo>
                <a:lnTo>
                  <a:pt x="310652" y="1450506"/>
                </a:lnTo>
                <a:lnTo>
                  <a:pt x="342599" y="1450506"/>
                </a:lnTo>
                <a:lnTo>
                  <a:pt x="342599" y="1210495"/>
                </a:lnTo>
                <a:close/>
                <a:moveTo>
                  <a:pt x="232214" y="664103"/>
                </a:moveTo>
                <a:lnTo>
                  <a:pt x="232214" y="774278"/>
                </a:lnTo>
                <a:lnTo>
                  <a:pt x="179379" y="789023"/>
                </a:lnTo>
                <a:lnTo>
                  <a:pt x="184294" y="827113"/>
                </a:lnTo>
                <a:lnTo>
                  <a:pt x="232214" y="809502"/>
                </a:lnTo>
                <a:lnTo>
                  <a:pt x="232214" y="939337"/>
                </a:lnTo>
                <a:cubicBezTo>
                  <a:pt x="232214" y="962819"/>
                  <a:pt x="243955" y="974561"/>
                  <a:pt x="267437" y="974561"/>
                </a:cubicBezTo>
                <a:lnTo>
                  <a:pt x="344438" y="974561"/>
                </a:lnTo>
                <a:lnTo>
                  <a:pt x="344438" y="939337"/>
                </a:lnTo>
                <a:lnTo>
                  <a:pt x="283411" y="939337"/>
                </a:lnTo>
                <a:cubicBezTo>
                  <a:pt x="270578" y="939337"/>
                  <a:pt x="264161" y="932921"/>
                  <a:pt x="264161" y="920087"/>
                </a:cubicBezTo>
                <a:lnTo>
                  <a:pt x="264161" y="798443"/>
                </a:lnTo>
                <a:lnTo>
                  <a:pt x="320273" y="777555"/>
                </a:lnTo>
                <a:cubicBezTo>
                  <a:pt x="318088" y="789296"/>
                  <a:pt x="314061" y="802676"/>
                  <a:pt x="308190" y="817693"/>
                </a:cubicBezTo>
                <a:cubicBezTo>
                  <a:pt x="302320" y="832711"/>
                  <a:pt x="294606" y="849231"/>
                  <a:pt x="285049" y="867252"/>
                </a:cubicBezTo>
                <a:lnTo>
                  <a:pt x="310852" y="884864"/>
                </a:lnTo>
                <a:cubicBezTo>
                  <a:pt x="320409" y="865750"/>
                  <a:pt x="328942" y="846022"/>
                  <a:pt x="336451" y="825680"/>
                </a:cubicBezTo>
                <a:cubicBezTo>
                  <a:pt x="343960" y="805338"/>
                  <a:pt x="350308" y="784518"/>
                  <a:pt x="355496" y="763220"/>
                </a:cubicBezTo>
                <a:lnTo>
                  <a:pt x="341161" y="736188"/>
                </a:lnTo>
                <a:lnTo>
                  <a:pt x="264161" y="763220"/>
                </a:lnTo>
                <a:lnTo>
                  <a:pt x="264161" y="664103"/>
                </a:lnTo>
                <a:close/>
                <a:moveTo>
                  <a:pt x="228937" y="165631"/>
                </a:moveTo>
                <a:cubicBezTo>
                  <a:pt x="223749" y="210684"/>
                  <a:pt x="217128" y="248775"/>
                  <a:pt x="209073" y="279902"/>
                </a:cubicBezTo>
                <a:cubicBezTo>
                  <a:pt x="201018" y="311030"/>
                  <a:pt x="191120" y="336424"/>
                  <a:pt x="179379" y="356083"/>
                </a:cubicBezTo>
                <a:lnTo>
                  <a:pt x="203544" y="376562"/>
                </a:lnTo>
                <a:cubicBezTo>
                  <a:pt x="210916" y="364821"/>
                  <a:pt x="217265" y="352397"/>
                  <a:pt x="222589" y="339291"/>
                </a:cubicBezTo>
                <a:cubicBezTo>
                  <a:pt x="227913" y="326184"/>
                  <a:pt x="232214" y="311440"/>
                  <a:pt x="235491" y="295057"/>
                </a:cubicBezTo>
                <a:lnTo>
                  <a:pt x="288326" y="295057"/>
                </a:lnTo>
                <a:cubicBezTo>
                  <a:pt x="285049" y="342294"/>
                  <a:pt x="278359" y="382364"/>
                  <a:pt x="268257" y="415267"/>
                </a:cubicBezTo>
                <a:cubicBezTo>
                  <a:pt x="258154" y="448170"/>
                  <a:pt x="244092" y="473768"/>
                  <a:pt x="226070" y="492062"/>
                </a:cubicBezTo>
                <a:lnTo>
                  <a:pt x="251464" y="514179"/>
                </a:lnTo>
                <a:cubicBezTo>
                  <a:pt x="270578" y="491789"/>
                  <a:pt x="285732" y="462300"/>
                  <a:pt x="296927" y="425711"/>
                </a:cubicBezTo>
                <a:cubicBezTo>
                  <a:pt x="308122" y="389122"/>
                  <a:pt x="315358" y="345571"/>
                  <a:pt x="318634" y="295057"/>
                </a:cubicBezTo>
                <a:lnTo>
                  <a:pt x="364916" y="295057"/>
                </a:lnTo>
                <a:lnTo>
                  <a:pt x="364916" y="259833"/>
                </a:lnTo>
                <a:lnTo>
                  <a:pt x="244911" y="259833"/>
                </a:lnTo>
                <a:cubicBezTo>
                  <a:pt x="248734" y="241539"/>
                  <a:pt x="251874" y="225088"/>
                  <a:pt x="254331" y="210479"/>
                </a:cubicBezTo>
                <a:cubicBezTo>
                  <a:pt x="256789" y="195871"/>
                  <a:pt x="258563" y="184062"/>
                  <a:pt x="259656" y="175051"/>
                </a:cubicBezTo>
                <a:close/>
                <a:moveTo>
                  <a:pt x="0" y="0"/>
                </a:moveTo>
                <a:lnTo>
                  <a:pt x="544749" y="0"/>
                </a:lnTo>
                <a:lnTo>
                  <a:pt x="544749" y="6487667"/>
                </a:lnTo>
                <a:lnTo>
                  <a:pt x="0" y="648766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/>
          </a:p>
        </p:txBody>
      </p:sp>
      <p:sp>
        <p:nvSpPr>
          <p:cNvPr id="59" name="green 1">
            <a:extLst>
              <a:ext uri="{FF2B5EF4-FFF2-40B4-BE49-F238E27FC236}">
                <a16:creationId xmlns:a16="http://schemas.microsoft.com/office/drawing/2014/main" id="{3F89FC5B-E7A9-8632-A1C4-0DBEC994E8C9}"/>
              </a:ext>
            </a:extLst>
          </p:cNvPr>
          <p:cNvSpPr/>
          <p:nvPr/>
        </p:nvSpPr>
        <p:spPr>
          <a:xfrm flipH="1">
            <a:off x="3575718" y="6970543"/>
            <a:ext cx="402402" cy="6858000"/>
          </a:xfrm>
          <a:prstGeom prst="rect">
            <a:avLst/>
          </a:prstGeom>
          <a:gradFill>
            <a:gsLst>
              <a:gs pos="0">
                <a:srgbClr val="00E500">
                  <a:alpha val="0"/>
                </a:srgbClr>
              </a:gs>
              <a:gs pos="80000">
                <a:srgbClr val="00E500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0" name="matrix 1">
            <a:extLst>
              <a:ext uri="{FF2B5EF4-FFF2-40B4-BE49-F238E27FC236}">
                <a16:creationId xmlns:a16="http://schemas.microsoft.com/office/drawing/2014/main" id="{9A83117A-8C8E-650B-5885-44A3424BC74E}"/>
              </a:ext>
            </a:extLst>
          </p:cNvPr>
          <p:cNvSpPr/>
          <p:nvPr/>
        </p:nvSpPr>
        <p:spPr>
          <a:xfrm flipH="1">
            <a:off x="3510649" y="-19455"/>
            <a:ext cx="468120" cy="6989998"/>
          </a:xfrm>
          <a:custGeom>
            <a:avLst/>
            <a:gdLst/>
            <a:ahLst/>
            <a:cxnLst/>
            <a:rect l="l" t="t" r="r" b="b"/>
            <a:pathLst>
              <a:path w="468120" h="6989998">
                <a:moveTo>
                  <a:pt x="245491" y="6549652"/>
                </a:moveTo>
                <a:lnTo>
                  <a:pt x="245491" y="6631158"/>
                </a:lnTo>
                <a:lnTo>
                  <a:pt x="183236" y="6631158"/>
                </a:lnTo>
                <a:lnTo>
                  <a:pt x="183236" y="6760993"/>
                </a:lnTo>
                <a:lnTo>
                  <a:pt x="215183" y="6760993"/>
                </a:lnTo>
                <a:lnTo>
                  <a:pt x="215183" y="6666381"/>
                </a:lnTo>
                <a:lnTo>
                  <a:pt x="311023" y="6666381"/>
                </a:lnTo>
                <a:cubicBezTo>
                  <a:pt x="311023" y="6714711"/>
                  <a:pt x="304743" y="6756624"/>
                  <a:pt x="292183" y="6792121"/>
                </a:cubicBezTo>
                <a:cubicBezTo>
                  <a:pt x="279622" y="6827617"/>
                  <a:pt x="260919" y="6857243"/>
                  <a:pt x="236071" y="6880998"/>
                </a:cubicBezTo>
                <a:lnTo>
                  <a:pt x="255321" y="6911307"/>
                </a:lnTo>
                <a:cubicBezTo>
                  <a:pt x="285083" y="6882364"/>
                  <a:pt x="307132" y="6848232"/>
                  <a:pt x="321467" y="6808913"/>
                </a:cubicBezTo>
                <a:cubicBezTo>
                  <a:pt x="335803" y="6769594"/>
                  <a:pt x="342970" y="6724814"/>
                  <a:pt x="342970" y="6674572"/>
                </a:cubicBezTo>
                <a:lnTo>
                  <a:pt x="342970" y="6631158"/>
                </a:lnTo>
                <a:lnTo>
                  <a:pt x="277438" y="6631158"/>
                </a:lnTo>
                <a:lnTo>
                  <a:pt x="277438" y="6549652"/>
                </a:lnTo>
                <a:close/>
                <a:moveTo>
                  <a:pt x="312662" y="6074936"/>
                </a:moveTo>
                <a:cubicBezTo>
                  <a:pt x="296825" y="6119170"/>
                  <a:pt x="277916" y="6157670"/>
                  <a:pt x="255935" y="6190436"/>
                </a:cubicBezTo>
                <a:cubicBezTo>
                  <a:pt x="233955" y="6223202"/>
                  <a:pt x="209722" y="6251463"/>
                  <a:pt x="183236" y="6275218"/>
                </a:cubicBezTo>
                <a:lnTo>
                  <a:pt x="199209" y="6308803"/>
                </a:lnTo>
                <a:cubicBezTo>
                  <a:pt x="210950" y="6299247"/>
                  <a:pt x="221872" y="6288939"/>
                  <a:pt x="231975" y="6277880"/>
                </a:cubicBezTo>
                <a:cubicBezTo>
                  <a:pt x="242078" y="6266822"/>
                  <a:pt x="251362" y="6254739"/>
                  <a:pt x="259826" y="6241633"/>
                </a:cubicBezTo>
                <a:lnTo>
                  <a:pt x="259826" y="6415702"/>
                </a:lnTo>
                <a:lnTo>
                  <a:pt x="291773" y="6415702"/>
                </a:lnTo>
                <a:lnTo>
                  <a:pt x="291773" y="6196580"/>
                </a:lnTo>
                <a:cubicBezTo>
                  <a:pt x="297780" y="6187023"/>
                  <a:pt x="303241" y="6177739"/>
                  <a:pt x="308156" y="6168728"/>
                </a:cubicBezTo>
                <a:cubicBezTo>
                  <a:pt x="313071" y="6159718"/>
                  <a:pt x="317440" y="6151185"/>
                  <a:pt x="321263" y="6143130"/>
                </a:cubicBezTo>
                <a:cubicBezTo>
                  <a:pt x="325085" y="6135075"/>
                  <a:pt x="328498" y="6127566"/>
                  <a:pt x="331502" y="6120603"/>
                </a:cubicBezTo>
                <a:cubicBezTo>
                  <a:pt x="334506" y="6113640"/>
                  <a:pt x="337373" y="6107565"/>
                  <a:pt x="340103" y="6102377"/>
                </a:cubicBezTo>
                <a:close/>
                <a:moveTo>
                  <a:pt x="336826" y="5616602"/>
                </a:moveTo>
                <a:lnTo>
                  <a:pt x="183236" y="5624384"/>
                </a:lnTo>
                <a:lnTo>
                  <a:pt x="184874" y="5659608"/>
                </a:lnTo>
                <a:lnTo>
                  <a:pt x="322491" y="5655102"/>
                </a:lnTo>
                <a:cubicBezTo>
                  <a:pt x="319215" y="5666843"/>
                  <a:pt x="314641" y="5678790"/>
                  <a:pt x="308771" y="5690940"/>
                </a:cubicBezTo>
                <a:cubicBezTo>
                  <a:pt x="302900" y="5703091"/>
                  <a:pt x="295186" y="5716129"/>
                  <a:pt x="285630" y="5730055"/>
                </a:cubicBezTo>
                <a:lnTo>
                  <a:pt x="285630" y="5682134"/>
                </a:lnTo>
                <a:lnTo>
                  <a:pt x="253683" y="5682134"/>
                </a:lnTo>
                <a:lnTo>
                  <a:pt x="253683" y="5754219"/>
                </a:lnTo>
                <a:cubicBezTo>
                  <a:pt x="253683" y="5787259"/>
                  <a:pt x="249928" y="5816270"/>
                  <a:pt x="242419" y="5841254"/>
                </a:cubicBezTo>
                <a:cubicBezTo>
                  <a:pt x="234911" y="5866238"/>
                  <a:pt x="223238" y="5887332"/>
                  <a:pt x="207401" y="5904533"/>
                </a:cubicBezTo>
                <a:lnTo>
                  <a:pt x="229927" y="5931565"/>
                </a:lnTo>
                <a:cubicBezTo>
                  <a:pt x="249041" y="5911086"/>
                  <a:pt x="263103" y="5885761"/>
                  <a:pt x="272114" y="5855589"/>
                </a:cubicBezTo>
                <a:cubicBezTo>
                  <a:pt x="281124" y="5825417"/>
                  <a:pt x="285630" y="5790535"/>
                  <a:pt x="285630" y="5750943"/>
                </a:cubicBezTo>
                <a:lnTo>
                  <a:pt x="299965" y="5766916"/>
                </a:lnTo>
                <a:cubicBezTo>
                  <a:pt x="305153" y="5760090"/>
                  <a:pt x="310272" y="5752581"/>
                  <a:pt x="315324" y="5744390"/>
                </a:cubicBezTo>
                <a:cubicBezTo>
                  <a:pt x="320375" y="5736198"/>
                  <a:pt x="325427" y="5727256"/>
                  <a:pt x="330478" y="5717563"/>
                </a:cubicBezTo>
                <a:cubicBezTo>
                  <a:pt x="335529" y="5707869"/>
                  <a:pt x="340513" y="5697220"/>
                  <a:pt x="345428" y="5685616"/>
                </a:cubicBezTo>
                <a:cubicBezTo>
                  <a:pt x="350342" y="5674011"/>
                  <a:pt x="355530" y="5661109"/>
                  <a:pt x="360991" y="5646911"/>
                </a:cubicBezTo>
                <a:close/>
                <a:moveTo>
                  <a:pt x="325358" y="5202912"/>
                </a:moveTo>
                <a:cubicBezTo>
                  <a:pt x="305972" y="5309675"/>
                  <a:pt x="259144" y="5370429"/>
                  <a:pt x="184874" y="5385173"/>
                </a:cubicBezTo>
                <a:lnTo>
                  <a:pt x="194294" y="5423673"/>
                </a:lnTo>
                <a:cubicBezTo>
                  <a:pt x="237982" y="5411386"/>
                  <a:pt x="272660" y="5389133"/>
                  <a:pt x="298326" y="5356913"/>
                </a:cubicBezTo>
                <a:cubicBezTo>
                  <a:pt x="323993" y="5324693"/>
                  <a:pt x="342151" y="5281824"/>
                  <a:pt x="352800" y="5228306"/>
                </a:cubicBezTo>
                <a:close/>
                <a:moveTo>
                  <a:pt x="204124" y="5134104"/>
                </a:moveTo>
                <a:lnTo>
                  <a:pt x="183236" y="5162774"/>
                </a:lnTo>
                <a:cubicBezTo>
                  <a:pt x="191700" y="5174515"/>
                  <a:pt x="199960" y="5186530"/>
                  <a:pt x="208015" y="5198817"/>
                </a:cubicBezTo>
                <a:cubicBezTo>
                  <a:pt x="216070" y="5211104"/>
                  <a:pt x="223238" y="5223118"/>
                  <a:pt x="229518" y="5234859"/>
                </a:cubicBezTo>
                <a:lnTo>
                  <a:pt x="252044" y="5205780"/>
                </a:lnTo>
                <a:cubicBezTo>
                  <a:pt x="246583" y="5195131"/>
                  <a:pt x="239894" y="5183662"/>
                  <a:pt x="231975" y="5171375"/>
                </a:cubicBezTo>
                <a:cubicBezTo>
                  <a:pt x="224057" y="5159088"/>
                  <a:pt x="214773" y="5146664"/>
                  <a:pt x="204124" y="5134104"/>
                </a:cubicBezTo>
                <a:close/>
                <a:moveTo>
                  <a:pt x="205762" y="4715394"/>
                </a:moveTo>
                <a:lnTo>
                  <a:pt x="183236" y="4729730"/>
                </a:lnTo>
                <a:lnTo>
                  <a:pt x="205762" y="4808368"/>
                </a:lnTo>
                <a:lnTo>
                  <a:pt x="228289" y="4795262"/>
                </a:lnTo>
                <a:close/>
                <a:moveTo>
                  <a:pt x="297098" y="4699421"/>
                </a:moveTo>
                <a:cubicBezTo>
                  <a:pt x="297098" y="4757308"/>
                  <a:pt x="290476" y="4805092"/>
                  <a:pt x="277233" y="4842772"/>
                </a:cubicBezTo>
                <a:cubicBezTo>
                  <a:pt x="263990" y="4880453"/>
                  <a:pt x="243443" y="4907895"/>
                  <a:pt x="215592" y="4925097"/>
                </a:cubicBezTo>
                <a:lnTo>
                  <a:pt x="234433" y="4950490"/>
                </a:lnTo>
                <a:cubicBezTo>
                  <a:pt x="250270" y="4939842"/>
                  <a:pt x="263922" y="4925984"/>
                  <a:pt x="275390" y="4908919"/>
                </a:cubicBezTo>
                <a:cubicBezTo>
                  <a:pt x="286858" y="4891853"/>
                  <a:pt x="296278" y="4872466"/>
                  <a:pt x="303651" y="4850759"/>
                </a:cubicBezTo>
                <a:cubicBezTo>
                  <a:pt x="311023" y="4829051"/>
                  <a:pt x="316484" y="4805774"/>
                  <a:pt x="320034" y="4780926"/>
                </a:cubicBezTo>
                <a:cubicBezTo>
                  <a:pt x="323583" y="4756079"/>
                  <a:pt x="325495" y="4730549"/>
                  <a:pt x="325768" y="4704336"/>
                </a:cubicBezTo>
                <a:close/>
                <a:moveTo>
                  <a:pt x="247539" y="4696144"/>
                </a:moveTo>
                <a:lnTo>
                  <a:pt x="226651" y="4708841"/>
                </a:lnTo>
                <a:lnTo>
                  <a:pt x="249177" y="4785841"/>
                </a:lnTo>
                <a:lnTo>
                  <a:pt x="269656" y="4771506"/>
                </a:lnTo>
                <a:close/>
                <a:moveTo>
                  <a:pt x="183236" y="4213646"/>
                </a:moveTo>
                <a:lnTo>
                  <a:pt x="183236" y="4243954"/>
                </a:lnTo>
                <a:lnTo>
                  <a:pt x="269656" y="4243954"/>
                </a:lnTo>
                <a:lnTo>
                  <a:pt x="269656" y="4308258"/>
                </a:lnTo>
                <a:lnTo>
                  <a:pt x="188151" y="4308258"/>
                </a:lnTo>
                <a:lnTo>
                  <a:pt x="188151" y="4338566"/>
                </a:lnTo>
                <a:lnTo>
                  <a:pt x="269656" y="4338566"/>
                </a:lnTo>
                <a:lnTo>
                  <a:pt x="269656" y="4405737"/>
                </a:lnTo>
                <a:lnTo>
                  <a:pt x="183236" y="4405737"/>
                </a:lnTo>
                <a:lnTo>
                  <a:pt x="183236" y="4436045"/>
                </a:lnTo>
                <a:lnTo>
                  <a:pt x="269656" y="4436045"/>
                </a:lnTo>
                <a:lnTo>
                  <a:pt x="269656" y="4452019"/>
                </a:lnTo>
                <a:lnTo>
                  <a:pt x="297098" y="4452019"/>
                </a:lnTo>
                <a:lnTo>
                  <a:pt x="297098" y="4213646"/>
                </a:lnTo>
                <a:close/>
                <a:moveTo>
                  <a:pt x="202076" y="3756541"/>
                </a:moveTo>
                <a:lnTo>
                  <a:pt x="202076" y="3787259"/>
                </a:lnTo>
                <a:lnTo>
                  <a:pt x="266380" y="3787259"/>
                </a:lnTo>
                <a:lnTo>
                  <a:pt x="266380" y="3907265"/>
                </a:lnTo>
                <a:lnTo>
                  <a:pt x="183236" y="3907265"/>
                </a:lnTo>
                <a:lnTo>
                  <a:pt x="183236" y="3937573"/>
                </a:lnTo>
                <a:lnTo>
                  <a:pt x="339693" y="3937573"/>
                </a:lnTo>
                <a:lnTo>
                  <a:pt x="339693" y="3907265"/>
                </a:lnTo>
                <a:lnTo>
                  <a:pt x="293411" y="3907265"/>
                </a:lnTo>
                <a:lnTo>
                  <a:pt x="293411" y="3756541"/>
                </a:lnTo>
                <a:close/>
                <a:moveTo>
                  <a:pt x="247130" y="3213426"/>
                </a:moveTo>
                <a:lnTo>
                  <a:pt x="220098" y="3222846"/>
                </a:lnTo>
                <a:lnTo>
                  <a:pt x="236071" y="3302714"/>
                </a:lnTo>
                <a:lnTo>
                  <a:pt x="183236" y="3326878"/>
                </a:lnTo>
                <a:lnTo>
                  <a:pt x="192656" y="3357186"/>
                </a:lnTo>
                <a:lnTo>
                  <a:pt x="240986" y="3331793"/>
                </a:lnTo>
                <a:lnTo>
                  <a:pt x="269656" y="3498080"/>
                </a:lnTo>
                <a:lnTo>
                  <a:pt x="296688" y="3487022"/>
                </a:lnTo>
                <a:lnTo>
                  <a:pt x="264741" y="3319096"/>
                </a:lnTo>
                <a:lnTo>
                  <a:pt x="311433" y="3294931"/>
                </a:lnTo>
                <a:lnTo>
                  <a:pt x="288906" y="3367016"/>
                </a:lnTo>
                <a:lnTo>
                  <a:pt x="309794" y="3384628"/>
                </a:lnTo>
                <a:lnTo>
                  <a:pt x="345018" y="3277319"/>
                </a:lnTo>
                <a:lnTo>
                  <a:pt x="331912" y="3256431"/>
                </a:lnTo>
                <a:lnTo>
                  <a:pt x="260236" y="3291655"/>
                </a:lnTo>
                <a:close/>
                <a:moveTo>
                  <a:pt x="259826" y="2721098"/>
                </a:moveTo>
                <a:lnTo>
                  <a:pt x="259826" y="2793183"/>
                </a:lnTo>
                <a:lnTo>
                  <a:pt x="186103" y="2793183"/>
                </a:lnTo>
                <a:lnTo>
                  <a:pt x="186103" y="2823491"/>
                </a:lnTo>
                <a:lnTo>
                  <a:pt x="252044" y="2823491"/>
                </a:lnTo>
                <a:cubicBezTo>
                  <a:pt x="244399" y="2849158"/>
                  <a:pt x="234979" y="2873186"/>
                  <a:pt x="223784" y="2895577"/>
                </a:cubicBezTo>
                <a:cubicBezTo>
                  <a:pt x="212589" y="2917966"/>
                  <a:pt x="199073" y="2938718"/>
                  <a:pt x="183236" y="2957832"/>
                </a:cubicBezTo>
                <a:lnTo>
                  <a:pt x="202486" y="2980359"/>
                </a:lnTo>
                <a:cubicBezTo>
                  <a:pt x="215046" y="2963976"/>
                  <a:pt x="226173" y="2947115"/>
                  <a:pt x="235866" y="2929776"/>
                </a:cubicBezTo>
                <a:cubicBezTo>
                  <a:pt x="245559" y="2912438"/>
                  <a:pt x="253546" y="2893529"/>
                  <a:pt x="259826" y="2873050"/>
                </a:cubicBezTo>
                <a:lnTo>
                  <a:pt x="259826" y="2970529"/>
                </a:lnTo>
                <a:cubicBezTo>
                  <a:pt x="259826" y="2973805"/>
                  <a:pt x="259280" y="2976263"/>
                  <a:pt x="258188" y="2977901"/>
                </a:cubicBezTo>
                <a:cubicBezTo>
                  <a:pt x="257096" y="2979539"/>
                  <a:pt x="255048" y="2980359"/>
                  <a:pt x="252044" y="2980359"/>
                </a:cubicBezTo>
                <a:lnTo>
                  <a:pt x="236071" y="2980359"/>
                </a:lnTo>
                <a:lnTo>
                  <a:pt x="240576" y="3010667"/>
                </a:lnTo>
                <a:lnTo>
                  <a:pt x="254911" y="3010667"/>
                </a:lnTo>
                <a:cubicBezTo>
                  <a:pt x="276482" y="3010667"/>
                  <a:pt x="287268" y="3000018"/>
                  <a:pt x="287268" y="2978720"/>
                </a:cubicBezTo>
                <a:lnTo>
                  <a:pt x="287268" y="2823491"/>
                </a:lnTo>
                <a:lnTo>
                  <a:pt x="341332" y="2823491"/>
                </a:lnTo>
                <a:lnTo>
                  <a:pt x="341332" y="2793183"/>
                </a:lnTo>
                <a:lnTo>
                  <a:pt x="287268" y="2793183"/>
                </a:lnTo>
                <a:lnTo>
                  <a:pt x="287268" y="2721098"/>
                </a:lnTo>
                <a:close/>
                <a:moveTo>
                  <a:pt x="193066" y="2280271"/>
                </a:moveTo>
                <a:lnTo>
                  <a:pt x="193066" y="2310580"/>
                </a:lnTo>
                <a:lnTo>
                  <a:pt x="239348" y="2310580"/>
                </a:lnTo>
                <a:lnTo>
                  <a:pt x="239348" y="2437139"/>
                </a:lnTo>
                <a:lnTo>
                  <a:pt x="183236" y="2437139"/>
                </a:lnTo>
                <a:lnTo>
                  <a:pt x="183236" y="2467447"/>
                </a:lnTo>
                <a:lnTo>
                  <a:pt x="324130" y="2467447"/>
                </a:lnTo>
                <a:lnTo>
                  <a:pt x="324130" y="2437139"/>
                </a:lnTo>
                <a:lnTo>
                  <a:pt x="266380" y="2437139"/>
                </a:lnTo>
                <a:lnTo>
                  <a:pt x="266380" y="2310580"/>
                </a:lnTo>
                <a:lnTo>
                  <a:pt x="309794" y="2310580"/>
                </a:lnTo>
                <a:lnTo>
                  <a:pt x="309794" y="2280271"/>
                </a:lnTo>
                <a:close/>
                <a:moveTo>
                  <a:pt x="239348" y="1741662"/>
                </a:moveTo>
                <a:lnTo>
                  <a:pt x="239348" y="1807193"/>
                </a:lnTo>
                <a:lnTo>
                  <a:pt x="183236" y="1807193"/>
                </a:lnTo>
                <a:lnTo>
                  <a:pt x="183236" y="1914502"/>
                </a:lnTo>
                <a:lnTo>
                  <a:pt x="210677" y="1914502"/>
                </a:lnTo>
                <a:lnTo>
                  <a:pt x="210677" y="1837502"/>
                </a:lnTo>
                <a:lnTo>
                  <a:pt x="297098" y="1837502"/>
                </a:lnTo>
                <a:cubicBezTo>
                  <a:pt x="297098" y="1878460"/>
                  <a:pt x="291978" y="1913546"/>
                  <a:pt x="281739" y="1942763"/>
                </a:cubicBezTo>
                <a:cubicBezTo>
                  <a:pt x="271499" y="1971979"/>
                  <a:pt x="255731" y="1995598"/>
                  <a:pt x="234433" y="2013619"/>
                </a:cubicBezTo>
                <a:lnTo>
                  <a:pt x="253683" y="2037784"/>
                </a:lnTo>
                <a:cubicBezTo>
                  <a:pt x="278530" y="2016486"/>
                  <a:pt x="296756" y="1988021"/>
                  <a:pt x="308361" y="1952388"/>
                </a:cubicBezTo>
                <a:cubicBezTo>
                  <a:pt x="319966" y="1916755"/>
                  <a:pt x="325768" y="1873135"/>
                  <a:pt x="325768" y="1821529"/>
                </a:cubicBezTo>
                <a:lnTo>
                  <a:pt x="314709" y="1807193"/>
                </a:lnTo>
                <a:lnTo>
                  <a:pt x="266380" y="1807193"/>
                </a:lnTo>
                <a:lnTo>
                  <a:pt x="266380" y="1741662"/>
                </a:lnTo>
                <a:close/>
                <a:moveTo>
                  <a:pt x="292183" y="1264078"/>
                </a:moveTo>
                <a:cubicBezTo>
                  <a:pt x="266243" y="1336436"/>
                  <a:pt x="229927" y="1392957"/>
                  <a:pt x="183236" y="1433642"/>
                </a:cubicBezTo>
                <a:lnTo>
                  <a:pt x="200848" y="1460674"/>
                </a:lnTo>
                <a:cubicBezTo>
                  <a:pt x="210404" y="1451117"/>
                  <a:pt x="219483" y="1441560"/>
                  <a:pt x="228084" y="1432004"/>
                </a:cubicBezTo>
                <a:cubicBezTo>
                  <a:pt x="236685" y="1422447"/>
                  <a:pt x="244672" y="1412208"/>
                  <a:pt x="252044" y="1401286"/>
                </a:cubicBezTo>
                <a:lnTo>
                  <a:pt x="252044" y="1542179"/>
                </a:lnTo>
                <a:lnTo>
                  <a:pt x="279486" y="1542179"/>
                </a:lnTo>
                <a:lnTo>
                  <a:pt x="279486" y="1361557"/>
                </a:lnTo>
                <a:cubicBezTo>
                  <a:pt x="283309" y="1354185"/>
                  <a:pt x="287268" y="1346676"/>
                  <a:pt x="291364" y="1339030"/>
                </a:cubicBezTo>
                <a:cubicBezTo>
                  <a:pt x="295459" y="1331384"/>
                  <a:pt x="299282" y="1324012"/>
                  <a:pt x="302832" y="1316913"/>
                </a:cubicBezTo>
                <a:cubicBezTo>
                  <a:pt x="306381" y="1309814"/>
                  <a:pt x="309453" y="1303192"/>
                  <a:pt x="312047" y="1297049"/>
                </a:cubicBezTo>
                <a:cubicBezTo>
                  <a:pt x="314641" y="1290905"/>
                  <a:pt x="316484" y="1285785"/>
                  <a:pt x="317576" y="1281690"/>
                </a:cubicBezTo>
                <a:close/>
                <a:moveTo>
                  <a:pt x="313481" y="800420"/>
                </a:moveTo>
                <a:lnTo>
                  <a:pt x="183236" y="805335"/>
                </a:lnTo>
                <a:lnTo>
                  <a:pt x="183236" y="835644"/>
                </a:lnTo>
                <a:lnTo>
                  <a:pt x="297098" y="835644"/>
                </a:lnTo>
                <a:cubicBezTo>
                  <a:pt x="292456" y="859126"/>
                  <a:pt x="282899" y="878376"/>
                  <a:pt x="268427" y="893394"/>
                </a:cubicBezTo>
                <a:lnTo>
                  <a:pt x="268427" y="859808"/>
                </a:lnTo>
                <a:lnTo>
                  <a:pt x="240986" y="858170"/>
                </a:lnTo>
                <a:lnTo>
                  <a:pt x="240986" y="944590"/>
                </a:lnTo>
                <a:cubicBezTo>
                  <a:pt x="240986" y="980360"/>
                  <a:pt x="229245" y="1011214"/>
                  <a:pt x="205762" y="1037154"/>
                </a:cubicBezTo>
                <a:lnTo>
                  <a:pt x="226651" y="1058043"/>
                </a:lnTo>
                <a:cubicBezTo>
                  <a:pt x="254502" y="1030192"/>
                  <a:pt x="268427" y="992374"/>
                  <a:pt x="268427" y="944590"/>
                </a:cubicBezTo>
                <a:lnTo>
                  <a:pt x="268427" y="909367"/>
                </a:lnTo>
                <a:lnTo>
                  <a:pt x="281124" y="925340"/>
                </a:lnTo>
                <a:cubicBezTo>
                  <a:pt x="291773" y="913599"/>
                  <a:pt x="301057" y="900083"/>
                  <a:pt x="308975" y="884793"/>
                </a:cubicBezTo>
                <a:cubicBezTo>
                  <a:pt x="316894" y="869502"/>
                  <a:pt x="324676" y="851480"/>
                  <a:pt x="332321" y="830729"/>
                </a:cubicBezTo>
                <a:close/>
                <a:moveTo>
                  <a:pt x="323720" y="252390"/>
                </a:moveTo>
                <a:lnTo>
                  <a:pt x="183236" y="257304"/>
                </a:lnTo>
                <a:lnTo>
                  <a:pt x="183236" y="292528"/>
                </a:lnTo>
                <a:lnTo>
                  <a:pt x="306108" y="292528"/>
                </a:lnTo>
                <a:cubicBezTo>
                  <a:pt x="306654" y="295258"/>
                  <a:pt x="306927" y="297989"/>
                  <a:pt x="306927" y="300719"/>
                </a:cubicBezTo>
                <a:cubicBezTo>
                  <a:pt x="306927" y="303177"/>
                  <a:pt x="306927" y="305634"/>
                  <a:pt x="306927" y="308092"/>
                </a:cubicBezTo>
                <a:cubicBezTo>
                  <a:pt x="306927" y="314099"/>
                  <a:pt x="306654" y="320106"/>
                  <a:pt x="306108" y="326113"/>
                </a:cubicBezTo>
                <a:cubicBezTo>
                  <a:pt x="305562" y="332120"/>
                  <a:pt x="304607" y="338946"/>
                  <a:pt x="303241" y="346592"/>
                </a:cubicBezTo>
                <a:lnTo>
                  <a:pt x="191018" y="346592"/>
                </a:lnTo>
                <a:lnTo>
                  <a:pt x="191018" y="381815"/>
                </a:lnTo>
                <a:lnTo>
                  <a:pt x="298326" y="381815"/>
                </a:lnTo>
                <a:cubicBezTo>
                  <a:pt x="293958" y="418404"/>
                  <a:pt x="283855" y="449122"/>
                  <a:pt x="268018" y="473970"/>
                </a:cubicBezTo>
                <a:cubicBezTo>
                  <a:pt x="252181" y="498817"/>
                  <a:pt x="230337" y="517794"/>
                  <a:pt x="202486" y="530901"/>
                </a:cubicBezTo>
                <a:lnTo>
                  <a:pt x="220098" y="561209"/>
                </a:lnTo>
                <a:cubicBezTo>
                  <a:pt x="260509" y="542915"/>
                  <a:pt x="290681" y="510149"/>
                  <a:pt x="310614" y="462911"/>
                </a:cubicBezTo>
                <a:cubicBezTo>
                  <a:pt x="330546" y="415673"/>
                  <a:pt x="340786" y="352462"/>
                  <a:pt x="341332" y="273278"/>
                </a:cubicBezTo>
                <a:close/>
                <a:moveTo>
                  <a:pt x="0" y="0"/>
                </a:moveTo>
                <a:lnTo>
                  <a:pt x="468120" y="0"/>
                </a:lnTo>
                <a:lnTo>
                  <a:pt x="468120" y="6989998"/>
                </a:lnTo>
                <a:lnTo>
                  <a:pt x="0" y="6989998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/>
          </a:p>
        </p:txBody>
      </p:sp>
      <p:sp>
        <p:nvSpPr>
          <p:cNvPr id="65" name="green 4">
            <a:extLst>
              <a:ext uri="{FF2B5EF4-FFF2-40B4-BE49-F238E27FC236}">
                <a16:creationId xmlns:a16="http://schemas.microsoft.com/office/drawing/2014/main" id="{8DAD4872-68C4-E5A7-34C8-DDE3AF7D8EE9}"/>
              </a:ext>
            </a:extLst>
          </p:cNvPr>
          <p:cNvSpPr/>
          <p:nvPr/>
        </p:nvSpPr>
        <p:spPr>
          <a:xfrm flipH="1">
            <a:off x="4141721" y="6957012"/>
            <a:ext cx="402402" cy="6858000"/>
          </a:xfrm>
          <a:prstGeom prst="rect">
            <a:avLst/>
          </a:prstGeom>
          <a:gradFill>
            <a:gsLst>
              <a:gs pos="0">
                <a:srgbClr val="00E500">
                  <a:alpha val="0"/>
                </a:srgbClr>
              </a:gs>
              <a:gs pos="80000">
                <a:srgbClr val="00E500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6" name="marix 4">
            <a:extLst>
              <a:ext uri="{FF2B5EF4-FFF2-40B4-BE49-F238E27FC236}">
                <a16:creationId xmlns:a16="http://schemas.microsoft.com/office/drawing/2014/main" id="{4C941662-A215-7650-0CE2-16F9A9E10FCC}"/>
              </a:ext>
            </a:extLst>
          </p:cNvPr>
          <p:cNvSpPr/>
          <p:nvPr/>
        </p:nvSpPr>
        <p:spPr>
          <a:xfrm flipH="1">
            <a:off x="4126813" y="-32986"/>
            <a:ext cx="493554" cy="7554686"/>
          </a:xfrm>
          <a:custGeom>
            <a:avLst/>
            <a:gdLst/>
            <a:ahLst/>
            <a:cxnLst/>
            <a:rect l="l" t="t" r="r" b="b"/>
            <a:pathLst>
              <a:path w="493554" h="7554686">
                <a:moveTo>
                  <a:pt x="217675" y="7090311"/>
                </a:moveTo>
                <a:lnTo>
                  <a:pt x="217675" y="7162397"/>
                </a:lnTo>
                <a:lnTo>
                  <a:pt x="143952" y="7162397"/>
                </a:lnTo>
                <a:lnTo>
                  <a:pt x="143952" y="7192705"/>
                </a:lnTo>
                <a:lnTo>
                  <a:pt x="209893" y="7192705"/>
                </a:lnTo>
                <a:cubicBezTo>
                  <a:pt x="202248" y="7218372"/>
                  <a:pt x="192828" y="7242400"/>
                  <a:pt x="181633" y="7264790"/>
                </a:cubicBezTo>
                <a:cubicBezTo>
                  <a:pt x="170438" y="7287181"/>
                  <a:pt x="156922" y="7307933"/>
                  <a:pt x="141085" y="7327046"/>
                </a:cubicBezTo>
                <a:lnTo>
                  <a:pt x="160335" y="7349572"/>
                </a:lnTo>
                <a:cubicBezTo>
                  <a:pt x="172895" y="7333190"/>
                  <a:pt x="184022" y="7316329"/>
                  <a:pt x="193715" y="7298990"/>
                </a:cubicBezTo>
                <a:cubicBezTo>
                  <a:pt x="203408" y="7281652"/>
                  <a:pt x="211395" y="7262743"/>
                  <a:pt x="217675" y="7242264"/>
                </a:cubicBezTo>
                <a:lnTo>
                  <a:pt x="217675" y="7339743"/>
                </a:lnTo>
                <a:cubicBezTo>
                  <a:pt x="217675" y="7343019"/>
                  <a:pt x="217129" y="7345477"/>
                  <a:pt x="216037" y="7347115"/>
                </a:cubicBezTo>
                <a:cubicBezTo>
                  <a:pt x="214945" y="7348753"/>
                  <a:pt x="212897" y="7349572"/>
                  <a:pt x="209893" y="7349572"/>
                </a:cubicBezTo>
                <a:lnTo>
                  <a:pt x="193920" y="7349572"/>
                </a:lnTo>
                <a:lnTo>
                  <a:pt x="198425" y="7379881"/>
                </a:lnTo>
                <a:lnTo>
                  <a:pt x="212760" y="7379881"/>
                </a:lnTo>
                <a:cubicBezTo>
                  <a:pt x="234331" y="7379881"/>
                  <a:pt x="245117" y="7369232"/>
                  <a:pt x="245117" y="7347934"/>
                </a:cubicBezTo>
                <a:lnTo>
                  <a:pt x="245117" y="7192705"/>
                </a:lnTo>
                <a:lnTo>
                  <a:pt x="299181" y="7192705"/>
                </a:lnTo>
                <a:lnTo>
                  <a:pt x="299181" y="7162397"/>
                </a:lnTo>
                <a:lnTo>
                  <a:pt x="245117" y="7162397"/>
                </a:lnTo>
                <a:lnTo>
                  <a:pt x="245117" y="7090311"/>
                </a:lnTo>
                <a:close/>
                <a:moveTo>
                  <a:pt x="141085" y="6617233"/>
                </a:moveTo>
                <a:lnTo>
                  <a:pt x="141085" y="6652457"/>
                </a:lnTo>
                <a:lnTo>
                  <a:pt x="253308" y="6652457"/>
                </a:lnTo>
                <a:lnTo>
                  <a:pt x="253308" y="6801542"/>
                </a:lnTo>
                <a:lnTo>
                  <a:pt x="141085" y="6801542"/>
                </a:lnTo>
                <a:lnTo>
                  <a:pt x="141085" y="6836765"/>
                </a:lnTo>
                <a:lnTo>
                  <a:pt x="253308" y="6836765"/>
                </a:lnTo>
                <a:lnTo>
                  <a:pt x="253308" y="6857244"/>
                </a:lnTo>
                <a:lnTo>
                  <a:pt x="285255" y="6857244"/>
                </a:lnTo>
                <a:lnTo>
                  <a:pt x="285255" y="6617233"/>
                </a:lnTo>
                <a:close/>
                <a:moveTo>
                  <a:pt x="193920" y="6070841"/>
                </a:moveTo>
                <a:lnTo>
                  <a:pt x="193920" y="6181017"/>
                </a:lnTo>
                <a:lnTo>
                  <a:pt x="141085" y="6195761"/>
                </a:lnTo>
                <a:lnTo>
                  <a:pt x="146000" y="6233852"/>
                </a:lnTo>
                <a:lnTo>
                  <a:pt x="193920" y="6216240"/>
                </a:lnTo>
                <a:lnTo>
                  <a:pt x="193920" y="6346076"/>
                </a:lnTo>
                <a:cubicBezTo>
                  <a:pt x="193920" y="6369558"/>
                  <a:pt x="205661" y="6381299"/>
                  <a:pt x="229143" y="6381299"/>
                </a:cubicBezTo>
                <a:lnTo>
                  <a:pt x="306144" y="6381299"/>
                </a:lnTo>
                <a:lnTo>
                  <a:pt x="306144" y="6346076"/>
                </a:lnTo>
                <a:lnTo>
                  <a:pt x="245117" y="6346076"/>
                </a:lnTo>
                <a:cubicBezTo>
                  <a:pt x="232284" y="6346076"/>
                  <a:pt x="225867" y="6339659"/>
                  <a:pt x="225867" y="6326826"/>
                </a:cubicBezTo>
                <a:lnTo>
                  <a:pt x="225867" y="6205182"/>
                </a:lnTo>
                <a:lnTo>
                  <a:pt x="281979" y="6184294"/>
                </a:lnTo>
                <a:cubicBezTo>
                  <a:pt x="279794" y="6196035"/>
                  <a:pt x="275767" y="6209414"/>
                  <a:pt x="269896" y="6224432"/>
                </a:cubicBezTo>
                <a:cubicBezTo>
                  <a:pt x="264026" y="6239449"/>
                  <a:pt x="256312" y="6255969"/>
                  <a:pt x="246755" y="6273990"/>
                </a:cubicBezTo>
                <a:lnTo>
                  <a:pt x="272558" y="6291602"/>
                </a:lnTo>
                <a:cubicBezTo>
                  <a:pt x="282115" y="6272489"/>
                  <a:pt x="290648" y="6252761"/>
                  <a:pt x="298157" y="6232419"/>
                </a:cubicBezTo>
                <a:cubicBezTo>
                  <a:pt x="305666" y="6212076"/>
                  <a:pt x="312014" y="6191256"/>
                  <a:pt x="317202" y="6169958"/>
                </a:cubicBezTo>
                <a:lnTo>
                  <a:pt x="302867" y="6142926"/>
                </a:lnTo>
                <a:lnTo>
                  <a:pt x="225867" y="6169958"/>
                </a:lnTo>
                <a:lnTo>
                  <a:pt x="225867" y="6070841"/>
                </a:lnTo>
                <a:close/>
                <a:moveTo>
                  <a:pt x="217675" y="5632986"/>
                </a:moveTo>
                <a:lnTo>
                  <a:pt x="217675" y="5705072"/>
                </a:lnTo>
                <a:lnTo>
                  <a:pt x="143952" y="5705072"/>
                </a:lnTo>
                <a:lnTo>
                  <a:pt x="143952" y="5735380"/>
                </a:lnTo>
                <a:lnTo>
                  <a:pt x="209893" y="5735380"/>
                </a:lnTo>
                <a:cubicBezTo>
                  <a:pt x="202248" y="5761047"/>
                  <a:pt x="192828" y="5785075"/>
                  <a:pt x="181633" y="5807465"/>
                </a:cubicBezTo>
                <a:cubicBezTo>
                  <a:pt x="170438" y="5829856"/>
                  <a:pt x="156922" y="5850608"/>
                  <a:pt x="141085" y="5869721"/>
                </a:cubicBezTo>
                <a:lnTo>
                  <a:pt x="160335" y="5892247"/>
                </a:lnTo>
                <a:cubicBezTo>
                  <a:pt x="172895" y="5875865"/>
                  <a:pt x="184022" y="5859004"/>
                  <a:pt x="193715" y="5841665"/>
                </a:cubicBezTo>
                <a:cubicBezTo>
                  <a:pt x="203408" y="5824327"/>
                  <a:pt x="211395" y="5805418"/>
                  <a:pt x="217675" y="5784939"/>
                </a:cubicBezTo>
                <a:lnTo>
                  <a:pt x="217675" y="5882418"/>
                </a:lnTo>
                <a:cubicBezTo>
                  <a:pt x="217675" y="5885694"/>
                  <a:pt x="217129" y="5888152"/>
                  <a:pt x="216037" y="5889790"/>
                </a:cubicBezTo>
                <a:cubicBezTo>
                  <a:pt x="214945" y="5891428"/>
                  <a:pt x="212897" y="5892247"/>
                  <a:pt x="209893" y="5892247"/>
                </a:cubicBezTo>
                <a:lnTo>
                  <a:pt x="193920" y="5892247"/>
                </a:lnTo>
                <a:lnTo>
                  <a:pt x="198425" y="5922556"/>
                </a:lnTo>
                <a:lnTo>
                  <a:pt x="212760" y="5922556"/>
                </a:lnTo>
                <a:cubicBezTo>
                  <a:pt x="234331" y="5922556"/>
                  <a:pt x="245117" y="5911907"/>
                  <a:pt x="245117" y="5890609"/>
                </a:cubicBezTo>
                <a:lnTo>
                  <a:pt x="245117" y="5735380"/>
                </a:lnTo>
                <a:lnTo>
                  <a:pt x="299181" y="5735380"/>
                </a:lnTo>
                <a:lnTo>
                  <a:pt x="299181" y="5705072"/>
                </a:lnTo>
                <a:lnTo>
                  <a:pt x="245117" y="5705072"/>
                </a:lnTo>
                <a:lnTo>
                  <a:pt x="245117" y="5632986"/>
                </a:lnTo>
                <a:close/>
                <a:moveTo>
                  <a:pt x="201702" y="5086594"/>
                </a:moveTo>
                <a:lnTo>
                  <a:pt x="201702" y="5174653"/>
                </a:lnTo>
                <a:lnTo>
                  <a:pt x="142723" y="5174653"/>
                </a:lnTo>
                <a:lnTo>
                  <a:pt x="142723" y="5209467"/>
                </a:lnTo>
                <a:lnTo>
                  <a:pt x="201702" y="5209467"/>
                </a:lnTo>
                <a:cubicBezTo>
                  <a:pt x="199791" y="5250424"/>
                  <a:pt x="193715" y="5286467"/>
                  <a:pt x="183476" y="5317595"/>
                </a:cubicBezTo>
                <a:cubicBezTo>
                  <a:pt x="173236" y="5348722"/>
                  <a:pt x="159106" y="5376164"/>
                  <a:pt x="141085" y="5399919"/>
                </a:cubicBezTo>
                <a:lnTo>
                  <a:pt x="163611" y="5425722"/>
                </a:lnTo>
                <a:cubicBezTo>
                  <a:pt x="184909" y="5398691"/>
                  <a:pt x="201156" y="5367222"/>
                  <a:pt x="212351" y="5331315"/>
                </a:cubicBezTo>
                <a:cubicBezTo>
                  <a:pt x="223546" y="5295409"/>
                  <a:pt x="230236" y="5254383"/>
                  <a:pt x="232420" y="5208238"/>
                </a:cubicBezTo>
                <a:lnTo>
                  <a:pt x="266005" y="5208238"/>
                </a:lnTo>
                <a:cubicBezTo>
                  <a:pt x="266005" y="5239366"/>
                  <a:pt x="265869" y="5264760"/>
                  <a:pt x="265596" y="5284419"/>
                </a:cubicBezTo>
                <a:cubicBezTo>
                  <a:pt x="265323" y="5304079"/>
                  <a:pt x="264913" y="5319643"/>
                  <a:pt x="264367" y="5331111"/>
                </a:cubicBezTo>
                <a:cubicBezTo>
                  <a:pt x="263821" y="5342579"/>
                  <a:pt x="263275" y="5350975"/>
                  <a:pt x="262729" y="5356300"/>
                </a:cubicBezTo>
                <a:cubicBezTo>
                  <a:pt x="262182" y="5361624"/>
                  <a:pt x="261636" y="5365515"/>
                  <a:pt x="261090" y="5367972"/>
                </a:cubicBezTo>
                <a:cubicBezTo>
                  <a:pt x="259998" y="5373434"/>
                  <a:pt x="257882" y="5377188"/>
                  <a:pt x="254742" y="5379236"/>
                </a:cubicBezTo>
                <a:cubicBezTo>
                  <a:pt x="251602" y="5381284"/>
                  <a:pt x="247301" y="5382308"/>
                  <a:pt x="241840" y="5382308"/>
                </a:cubicBezTo>
                <a:lnTo>
                  <a:pt x="225867" y="5382308"/>
                </a:lnTo>
                <a:lnTo>
                  <a:pt x="227505" y="5419169"/>
                </a:lnTo>
                <a:lnTo>
                  <a:pt x="246755" y="5419169"/>
                </a:lnTo>
                <a:cubicBezTo>
                  <a:pt x="259862" y="5419169"/>
                  <a:pt x="269964" y="5415142"/>
                  <a:pt x="277064" y="5407087"/>
                </a:cubicBezTo>
                <a:cubicBezTo>
                  <a:pt x="284163" y="5399032"/>
                  <a:pt x="289419" y="5388656"/>
                  <a:pt x="292832" y="5375959"/>
                </a:cubicBezTo>
                <a:cubicBezTo>
                  <a:pt x="296245" y="5363262"/>
                  <a:pt x="298225" y="5349132"/>
                  <a:pt x="298771" y="5333568"/>
                </a:cubicBezTo>
                <a:cubicBezTo>
                  <a:pt x="299317" y="5318005"/>
                  <a:pt x="299590" y="5302850"/>
                  <a:pt x="299590" y="5288105"/>
                </a:cubicBezTo>
                <a:lnTo>
                  <a:pt x="299590" y="5173015"/>
                </a:lnTo>
                <a:lnTo>
                  <a:pt x="234058" y="5173015"/>
                </a:lnTo>
                <a:lnTo>
                  <a:pt x="234058" y="5086594"/>
                </a:lnTo>
                <a:close/>
                <a:moveTo>
                  <a:pt x="200064" y="4586379"/>
                </a:moveTo>
                <a:cubicBezTo>
                  <a:pt x="195968" y="4625153"/>
                  <a:pt x="189210" y="4659898"/>
                  <a:pt x="179790" y="4690616"/>
                </a:cubicBezTo>
                <a:cubicBezTo>
                  <a:pt x="170369" y="4721335"/>
                  <a:pt x="157468" y="4747889"/>
                  <a:pt x="141085" y="4770279"/>
                </a:cubicBezTo>
                <a:lnTo>
                  <a:pt x="165250" y="4792806"/>
                </a:lnTo>
                <a:cubicBezTo>
                  <a:pt x="186275" y="4760585"/>
                  <a:pt x="201156" y="4726454"/>
                  <a:pt x="209893" y="4690412"/>
                </a:cubicBezTo>
                <a:lnTo>
                  <a:pt x="266005" y="4690412"/>
                </a:lnTo>
                <a:cubicBezTo>
                  <a:pt x="259452" y="4788437"/>
                  <a:pt x="228461" y="4864208"/>
                  <a:pt x="173032" y="4917726"/>
                </a:cubicBezTo>
                <a:lnTo>
                  <a:pt x="192282" y="4946396"/>
                </a:lnTo>
                <a:cubicBezTo>
                  <a:pt x="223136" y="4917453"/>
                  <a:pt x="247779" y="4880932"/>
                  <a:pt x="266210" y="4836835"/>
                </a:cubicBezTo>
                <a:cubicBezTo>
                  <a:pt x="284641" y="4792737"/>
                  <a:pt x="296723" y="4739697"/>
                  <a:pt x="302457" y="4677715"/>
                </a:cubicBezTo>
                <a:lnTo>
                  <a:pt x="283617" y="4650273"/>
                </a:lnTo>
                <a:lnTo>
                  <a:pt x="217675" y="4655188"/>
                </a:lnTo>
                <a:cubicBezTo>
                  <a:pt x="221498" y="4642901"/>
                  <a:pt x="224365" y="4631842"/>
                  <a:pt x="226276" y="4622013"/>
                </a:cubicBezTo>
                <a:cubicBezTo>
                  <a:pt x="228188" y="4612183"/>
                  <a:pt x="230236" y="4603991"/>
                  <a:pt x="232420" y="4597438"/>
                </a:cubicBezTo>
                <a:close/>
                <a:moveTo>
                  <a:pt x="250032" y="4175966"/>
                </a:moveTo>
                <a:cubicBezTo>
                  <a:pt x="224092" y="4248324"/>
                  <a:pt x="187776" y="4304846"/>
                  <a:pt x="141085" y="4345530"/>
                </a:cubicBezTo>
                <a:lnTo>
                  <a:pt x="158697" y="4372562"/>
                </a:lnTo>
                <a:cubicBezTo>
                  <a:pt x="168253" y="4363006"/>
                  <a:pt x="177332" y="4353449"/>
                  <a:pt x="185933" y="4343892"/>
                </a:cubicBezTo>
                <a:cubicBezTo>
                  <a:pt x="194534" y="4334335"/>
                  <a:pt x="202521" y="4324096"/>
                  <a:pt x="209893" y="4313174"/>
                </a:cubicBezTo>
                <a:lnTo>
                  <a:pt x="209893" y="4454068"/>
                </a:lnTo>
                <a:lnTo>
                  <a:pt x="237335" y="4454068"/>
                </a:lnTo>
                <a:lnTo>
                  <a:pt x="237335" y="4273445"/>
                </a:lnTo>
                <a:cubicBezTo>
                  <a:pt x="241158" y="4266073"/>
                  <a:pt x="245117" y="4258564"/>
                  <a:pt x="249213" y="4250919"/>
                </a:cubicBezTo>
                <a:cubicBezTo>
                  <a:pt x="253308" y="4243273"/>
                  <a:pt x="257131" y="4235901"/>
                  <a:pt x="260681" y="4228801"/>
                </a:cubicBezTo>
                <a:cubicBezTo>
                  <a:pt x="264230" y="4221702"/>
                  <a:pt x="267302" y="4215081"/>
                  <a:pt x="269896" y="4208937"/>
                </a:cubicBezTo>
                <a:cubicBezTo>
                  <a:pt x="272490" y="4202793"/>
                  <a:pt x="274333" y="4197674"/>
                  <a:pt x="275425" y="4193578"/>
                </a:cubicBezTo>
                <a:close/>
                <a:moveTo>
                  <a:pt x="233649" y="3618106"/>
                </a:moveTo>
                <a:lnTo>
                  <a:pt x="233649" y="3704526"/>
                </a:lnTo>
                <a:lnTo>
                  <a:pt x="147228" y="3704526"/>
                </a:lnTo>
                <a:lnTo>
                  <a:pt x="147228" y="3739750"/>
                </a:lnTo>
                <a:lnTo>
                  <a:pt x="224229" y="3739750"/>
                </a:lnTo>
                <a:cubicBezTo>
                  <a:pt x="208938" y="3803917"/>
                  <a:pt x="181223" y="3857161"/>
                  <a:pt x="141085" y="3899484"/>
                </a:cubicBezTo>
                <a:lnTo>
                  <a:pt x="161564" y="3926926"/>
                </a:lnTo>
                <a:cubicBezTo>
                  <a:pt x="177947" y="3910543"/>
                  <a:pt x="191940" y="3892043"/>
                  <a:pt x="203545" y="3871428"/>
                </a:cubicBezTo>
                <a:cubicBezTo>
                  <a:pt x="215150" y="3850813"/>
                  <a:pt x="225184" y="3827672"/>
                  <a:pt x="233649" y="3802005"/>
                </a:cubicBezTo>
                <a:lnTo>
                  <a:pt x="233649" y="3922011"/>
                </a:lnTo>
                <a:cubicBezTo>
                  <a:pt x="233649" y="3926379"/>
                  <a:pt x="232898" y="3929315"/>
                  <a:pt x="231396" y="3930816"/>
                </a:cubicBezTo>
                <a:cubicBezTo>
                  <a:pt x="229894" y="3932318"/>
                  <a:pt x="227505" y="3933069"/>
                  <a:pt x="224229" y="3933069"/>
                </a:cubicBezTo>
                <a:lnTo>
                  <a:pt x="204979" y="3933069"/>
                </a:lnTo>
                <a:lnTo>
                  <a:pt x="209893" y="3968293"/>
                </a:lnTo>
                <a:lnTo>
                  <a:pt x="232010" y="3968293"/>
                </a:lnTo>
                <a:cubicBezTo>
                  <a:pt x="243752" y="3968293"/>
                  <a:pt x="252284" y="3965631"/>
                  <a:pt x="257609" y="3960306"/>
                </a:cubicBezTo>
                <a:cubicBezTo>
                  <a:pt x="262933" y="3954982"/>
                  <a:pt x="265596" y="3946449"/>
                  <a:pt x="265596" y="3934707"/>
                </a:cubicBezTo>
                <a:lnTo>
                  <a:pt x="265596" y="3739750"/>
                </a:lnTo>
                <a:lnTo>
                  <a:pt x="329899" y="3739750"/>
                </a:lnTo>
                <a:lnTo>
                  <a:pt x="329899" y="3704526"/>
                </a:lnTo>
                <a:lnTo>
                  <a:pt x="265596" y="3704526"/>
                </a:lnTo>
                <a:lnTo>
                  <a:pt x="265596" y="3618106"/>
                </a:lnTo>
                <a:close/>
                <a:moveTo>
                  <a:pt x="270511" y="3138475"/>
                </a:moveTo>
                <a:cubicBezTo>
                  <a:pt x="254674" y="3182709"/>
                  <a:pt x="235765" y="3221209"/>
                  <a:pt x="213784" y="3253975"/>
                </a:cubicBezTo>
                <a:cubicBezTo>
                  <a:pt x="191804" y="3286741"/>
                  <a:pt x="167571" y="3315002"/>
                  <a:pt x="141085" y="3338757"/>
                </a:cubicBezTo>
                <a:lnTo>
                  <a:pt x="157058" y="3372342"/>
                </a:lnTo>
                <a:cubicBezTo>
                  <a:pt x="168799" y="3362786"/>
                  <a:pt x="179721" y="3352478"/>
                  <a:pt x="189824" y="3341419"/>
                </a:cubicBezTo>
                <a:cubicBezTo>
                  <a:pt x="199927" y="3330361"/>
                  <a:pt x="209211" y="3318278"/>
                  <a:pt x="217675" y="3305172"/>
                </a:cubicBezTo>
                <a:lnTo>
                  <a:pt x="217675" y="3479241"/>
                </a:lnTo>
                <a:lnTo>
                  <a:pt x="249622" y="3479241"/>
                </a:lnTo>
                <a:lnTo>
                  <a:pt x="249622" y="3260119"/>
                </a:lnTo>
                <a:cubicBezTo>
                  <a:pt x="255629" y="3250562"/>
                  <a:pt x="261090" y="3241278"/>
                  <a:pt x="266005" y="3232267"/>
                </a:cubicBezTo>
                <a:cubicBezTo>
                  <a:pt x="270920" y="3223257"/>
                  <a:pt x="275289" y="3214724"/>
                  <a:pt x="279112" y="3206670"/>
                </a:cubicBezTo>
                <a:cubicBezTo>
                  <a:pt x="282934" y="3198614"/>
                  <a:pt x="286347" y="3191105"/>
                  <a:pt x="289351" y="3184142"/>
                </a:cubicBezTo>
                <a:cubicBezTo>
                  <a:pt x="292355" y="3177180"/>
                  <a:pt x="295222" y="3171105"/>
                  <a:pt x="297952" y="3165917"/>
                </a:cubicBezTo>
                <a:close/>
                <a:moveTo>
                  <a:pt x="294675" y="2680142"/>
                </a:moveTo>
                <a:lnTo>
                  <a:pt x="141085" y="2687923"/>
                </a:lnTo>
                <a:lnTo>
                  <a:pt x="142723" y="2723147"/>
                </a:lnTo>
                <a:lnTo>
                  <a:pt x="280340" y="2718642"/>
                </a:lnTo>
                <a:cubicBezTo>
                  <a:pt x="277064" y="2730383"/>
                  <a:pt x="272490" y="2742328"/>
                  <a:pt x="266620" y="2754479"/>
                </a:cubicBezTo>
                <a:cubicBezTo>
                  <a:pt x="260749" y="2766630"/>
                  <a:pt x="253035" y="2779668"/>
                  <a:pt x="243479" y="2793593"/>
                </a:cubicBezTo>
                <a:lnTo>
                  <a:pt x="243479" y="2745674"/>
                </a:lnTo>
                <a:lnTo>
                  <a:pt x="211532" y="2745674"/>
                </a:lnTo>
                <a:lnTo>
                  <a:pt x="211532" y="2817759"/>
                </a:lnTo>
                <a:cubicBezTo>
                  <a:pt x="211532" y="2850798"/>
                  <a:pt x="207777" y="2879809"/>
                  <a:pt x="200268" y="2904793"/>
                </a:cubicBezTo>
                <a:cubicBezTo>
                  <a:pt x="192760" y="2929777"/>
                  <a:pt x="181087" y="2950871"/>
                  <a:pt x="165250" y="2968073"/>
                </a:cubicBezTo>
                <a:lnTo>
                  <a:pt x="187776" y="2995105"/>
                </a:lnTo>
                <a:cubicBezTo>
                  <a:pt x="206890" y="2974626"/>
                  <a:pt x="220952" y="2949300"/>
                  <a:pt x="229963" y="2919128"/>
                </a:cubicBezTo>
                <a:cubicBezTo>
                  <a:pt x="238973" y="2888957"/>
                  <a:pt x="243479" y="2854074"/>
                  <a:pt x="243479" y="2814482"/>
                </a:cubicBezTo>
                <a:lnTo>
                  <a:pt x="257814" y="2830455"/>
                </a:lnTo>
                <a:cubicBezTo>
                  <a:pt x="263002" y="2823629"/>
                  <a:pt x="268121" y="2816120"/>
                  <a:pt x="273173" y="2807929"/>
                </a:cubicBezTo>
                <a:cubicBezTo>
                  <a:pt x="278224" y="2799737"/>
                  <a:pt x="283276" y="2790795"/>
                  <a:pt x="288327" y="2781102"/>
                </a:cubicBezTo>
                <a:cubicBezTo>
                  <a:pt x="293378" y="2771409"/>
                  <a:pt x="298362" y="2760760"/>
                  <a:pt x="303277" y="2749155"/>
                </a:cubicBezTo>
                <a:cubicBezTo>
                  <a:pt x="308191" y="2737551"/>
                  <a:pt x="313379" y="2724649"/>
                  <a:pt x="318840" y="2710450"/>
                </a:cubicBezTo>
                <a:close/>
                <a:moveTo>
                  <a:pt x="190643" y="2152895"/>
                </a:moveTo>
                <a:cubicBezTo>
                  <a:pt x="185455" y="2197948"/>
                  <a:pt x="178834" y="2236038"/>
                  <a:pt x="170779" y="2267166"/>
                </a:cubicBezTo>
                <a:cubicBezTo>
                  <a:pt x="162724" y="2298294"/>
                  <a:pt x="152826" y="2323687"/>
                  <a:pt x="141085" y="2343347"/>
                </a:cubicBezTo>
                <a:lnTo>
                  <a:pt x="165250" y="2363826"/>
                </a:lnTo>
                <a:cubicBezTo>
                  <a:pt x="172622" y="2352085"/>
                  <a:pt x="178971" y="2339661"/>
                  <a:pt x="184295" y="2326555"/>
                </a:cubicBezTo>
                <a:cubicBezTo>
                  <a:pt x="189619" y="2313448"/>
                  <a:pt x="193920" y="2298704"/>
                  <a:pt x="197197" y="2282320"/>
                </a:cubicBezTo>
                <a:lnTo>
                  <a:pt x="250032" y="2282320"/>
                </a:lnTo>
                <a:cubicBezTo>
                  <a:pt x="246755" y="2329559"/>
                  <a:pt x="240065" y="2369628"/>
                  <a:pt x="229963" y="2402531"/>
                </a:cubicBezTo>
                <a:cubicBezTo>
                  <a:pt x="219860" y="2435433"/>
                  <a:pt x="205798" y="2461032"/>
                  <a:pt x="187776" y="2479326"/>
                </a:cubicBezTo>
                <a:lnTo>
                  <a:pt x="213170" y="2501443"/>
                </a:lnTo>
                <a:cubicBezTo>
                  <a:pt x="232284" y="2479053"/>
                  <a:pt x="247438" y="2449563"/>
                  <a:pt x="258633" y="2412975"/>
                </a:cubicBezTo>
                <a:cubicBezTo>
                  <a:pt x="269828" y="2376386"/>
                  <a:pt x="277064" y="2332835"/>
                  <a:pt x="280340" y="2282320"/>
                </a:cubicBezTo>
                <a:lnTo>
                  <a:pt x="326622" y="2282320"/>
                </a:lnTo>
                <a:lnTo>
                  <a:pt x="326622" y="2247097"/>
                </a:lnTo>
                <a:lnTo>
                  <a:pt x="206617" y="2247097"/>
                </a:lnTo>
                <a:cubicBezTo>
                  <a:pt x="210440" y="2228803"/>
                  <a:pt x="213580" y="2212351"/>
                  <a:pt x="216037" y="2197743"/>
                </a:cubicBezTo>
                <a:cubicBezTo>
                  <a:pt x="218495" y="2183135"/>
                  <a:pt x="220269" y="2171326"/>
                  <a:pt x="221362" y="2162315"/>
                </a:cubicBezTo>
                <a:close/>
                <a:moveTo>
                  <a:pt x="228734" y="1663843"/>
                </a:moveTo>
                <a:lnTo>
                  <a:pt x="201702" y="1669986"/>
                </a:lnTo>
                <a:lnTo>
                  <a:pt x="211122" y="1745348"/>
                </a:lnTo>
                <a:lnTo>
                  <a:pt x="155420" y="1756407"/>
                </a:lnTo>
                <a:lnTo>
                  <a:pt x="158287" y="1791631"/>
                </a:lnTo>
                <a:lnTo>
                  <a:pt x="214399" y="1778933"/>
                </a:lnTo>
                <a:lnTo>
                  <a:pt x="222590" y="1852657"/>
                </a:lnTo>
                <a:lnTo>
                  <a:pt x="141085" y="1868630"/>
                </a:lnTo>
                <a:lnTo>
                  <a:pt x="143952" y="1903854"/>
                </a:lnTo>
                <a:lnTo>
                  <a:pt x="224229" y="1886242"/>
                </a:lnTo>
                <a:lnTo>
                  <a:pt x="238564" y="2015668"/>
                </a:lnTo>
                <a:lnTo>
                  <a:pt x="270511" y="2007886"/>
                </a:lnTo>
                <a:lnTo>
                  <a:pt x="254537" y="1879689"/>
                </a:lnTo>
                <a:lnTo>
                  <a:pt x="329489" y="1863715"/>
                </a:lnTo>
                <a:lnTo>
                  <a:pt x="326622" y="1830131"/>
                </a:lnTo>
                <a:lnTo>
                  <a:pt x="251260" y="1847743"/>
                </a:lnTo>
                <a:lnTo>
                  <a:pt x="243479" y="1771152"/>
                </a:lnTo>
                <a:lnTo>
                  <a:pt x="300819" y="1758046"/>
                </a:lnTo>
                <a:lnTo>
                  <a:pt x="297542" y="1722822"/>
                </a:lnTo>
                <a:lnTo>
                  <a:pt x="238564" y="1737566"/>
                </a:lnTo>
                <a:close/>
                <a:moveTo>
                  <a:pt x="150915" y="1296436"/>
                </a:moveTo>
                <a:lnTo>
                  <a:pt x="150915" y="1326744"/>
                </a:lnTo>
                <a:lnTo>
                  <a:pt x="197197" y="1326744"/>
                </a:lnTo>
                <a:lnTo>
                  <a:pt x="197197" y="1453303"/>
                </a:lnTo>
                <a:lnTo>
                  <a:pt x="141085" y="1453303"/>
                </a:lnTo>
                <a:lnTo>
                  <a:pt x="141085" y="1483611"/>
                </a:lnTo>
                <a:lnTo>
                  <a:pt x="281979" y="1483611"/>
                </a:lnTo>
                <a:lnTo>
                  <a:pt x="281979" y="1453303"/>
                </a:lnTo>
                <a:lnTo>
                  <a:pt x="224229" y="1453303"/>
                </a:lnTo>
                <a:lnTo>
                  <a:pt x="224229" y="1326744"/>
                </a:lnTo>
                <a:lnTo>
                  <a:pt x="267644" y="1326744"/>
                </a:lnTo>
                <a:lnTo>
                  <a:pt x="267644" y="1296436"/>
                </a:lnTo>
                <a:close/>
                <a:moveTo>
                  <a:pt x="168117" y="736937"/>
                </a:moveTo>
                <a:lnTo>
                  <a:pt x="141085" y="756187"/>
                </a:lnTo>
                <a:cubicBezTo>
                  <a:pt x="148457" y="775301"/>
                  <a:pt x="154533" y="793390"/>
                  <a:pt x="159311" y="810456"/>
                </a:cubicBezTo>
                <a:cubicBezTo>
                  <a:pt x="164089" y="827522"/>
                  <a:pt x="167571" y="843017"/>
                  <a:pt x="169755" y="856943"/>
                </a:cubicBezTo>
                <a:lnTo>
                  <a:pt x="198425" y="837693"/>
                </a:lnTo>
                <a:cubicBezTo>
                  <a:pt x="197333" y="827044"/>
                  <a:pt x="194125" y="813186"/>
                  <a:pt x="188800" y="796121"/>
                </a:cubicBezTo>
                <a:cubicBezTo>
                  <a:pt x="183476" y="779055"/>
                  <a:pt x="176581" y="759327"/>
                  <a:pt x="168117" y="736937"/>
                </a:cubicBezTo>
                <a:close/>
                <a:moveTo>
                  <a:pt x="265596" y="732432"/>
                </a:moveTo>
                <a:cubicBezTo>
                  <a:pt x="262592" y="800967"/>
                  <a:pt x="253104" y="857967"/>
                  <a:pt x="237130" y="903429"/>
                </a:cubicBezTo>
                <a:cubicBezTo>
                  <a:pt x="221157" y="948892"/>
                  <a:pt x="198698" y="984047"/>
                  <a:pt x="169755" y="1008895"/>
                </a:cubicBezTo>
                <a:lnTo>
                  <a:pt x="189005" y="1039613"/>
                </a:lnTo>
                <a:cubicBezTo>
                  <a:pt x="205661" y="1027053"/>
                  <a:pt x="220474" y="1010465"/>
                  <a:pt x="233444" y="989850"/>
                </a:cubicBezTo>
                <a:cubicBezTo>
                  <a:pt x="246414" y="969234"/>
                  <a:pt x="257404" y="945820"/>
                  <a:pt x="266415" y="919608"/>
                </a:cubicBezTo>
                <a:cubicBezTo>
                  <a:pt x="275425" y="893395"/>
                  <a:pt x="282661" y="865066"/>
                  <a:pt x="288122" y="834621"/>
                </a:cubicBezTo>
                <a:cubicBezTo>
                  <a:pt x="293583" y="804176"/>
                  <a:pt x="297269" y="772707"/>
                  <a:pt x="299181" y="740214"/>
                </a:cubicBezTo>
                <a:close/>
                <a:moveTo>
                  <a:pt x="281569" y="240104"/>
                </a:moveTo>
                <a:lnTo>
                  <a:pt x="141085" y="245018"/>
                </a:lnTo>
                <a:lnTo>
                  <a:pt x="141085" y="280242"/>
                </a:lnTo>
                <a:lnTo>
                  <a:pt x="263957" y="280242"/>
                </a:lnTo>
                <a:cubicBezTo>
                  <a:pt x="264503" y="282973"/>
                  <a:pt x="264776" y="285703"/>
                  <a:pt x="264776" y="288434"/>
                </a:cubicBezTo>
                <a:cubicBezTo>
                  <a:pt x="264776" y="290891"/>
                  <a:pt x="264776" y="293348"/>
                  <a:pt x="264776" y="295806"/>
                </a:cubicBezTo>
                <a:cubicBezTo>
                  <a:pt x="264776" y="301813"/>
                  <a:pt x="264503" y="307820"/>
                  <a:pt x="263957" y="313827"/>
                </a:cubicBezTo>
                <a:cubicBezTo>
                  <a:pt x="263411" y="319834"/>
                  <a:pt x="262456" y="326661"/>
                  <a:pt x="261090" y="334306"/>
                </a:cubicBezTo>
                <a:lnTo>
                  <a:pt x="148867" y="334306"/>
                </a:lnTo>
                <a:lnTo>
                  <a:pt x="148867" y="369529"/>
                </a:lnTo>
                <a:lnTo>
                  <a:pt x="256175" y="369529"/>
                </a:lnTo>
                <a:cubicBezTo>
                  <a:pt x="251807" y="406118"/>
                  <a:pt x="241704" y="436836"/>
                  <a:pt x="225867" y="461684"/>
                </a:cubicBezTo>
                <a:cubicBezTo>
                  <a:pt x="210030" y="486531"/>
                  <a:pt x="188186" y="505508"/>
                  <a:pt x="160335" y="518615"/>
                </a:cubicBezTo>
                <a:lnTo>
                  <a:pt x="177947" y="548923"/>
                </a:lnTo>
                <a:cubicBezTo>
                  <a:pt x="218358" y="530629"/>
                  <a:pt x="248530" y="497863"/>
                  <a:pt x="268463" y="450625"/>
                </a:cubicBezTo>
                <a:cubicBezTo>
                  <a:pt x="288395" y="403388"/>
                  <a:pt x="298635" y="340177"/>
                  <a:pt x="299181" y="260992"/>
                </a:cubicBezTo>
                <a:close/>
                <a:moveTo>
                  <a:pt x="0" y="0"/>
                </a:moveTo>
                <a:lnTo>
                  <a:pt x="493554" y="0"/>
                </a:lnTo>
                <a:lnTo>
                  <a:pt x="493554" y="7554686"/>
                </a:lnTo>
                <a:lnTo>
                  <a:pt x="0" y="7554686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/>
          </a:p>
        </p:txBody>
      </p:sp>
      <p:sp>
        <p:nvSpPr>
          <p:cNvPr id="67" name="green 3">
            <a:extLst>
              <a:ext uri="{FF2B5EF4-FFF2-40B4-BE49-F238E27FC236}">
                <a16:creationId xmlns:a16="http://schemas.microsoft.com/office/drawing/2014/main" id="{68744976-272B-EF8F-81EF-847BAFAA232A}"/>
              </a:ext>
            </a:extLst>
          </p:cNvPr>
          <p:cNvSpPr/>
          <p:nvPr/>
        </p:nvSpPr>
        <p:spPr>
          <a:xfrm>
            <a:off x="4844895" y="6920738"/>
            <a:ext cx="402402" cy="6858000"/>
          </a:xfrm>
          <a:prstGeom prst="rect">
            <a:avLst/>
          </a:prstGeom>
          <a:gradFill>
            <a:gsLst>
              <a:gs pos="0">
                <a:srgbClr val="00E500">
                  <a:alpha val="0"/>
                </a:srgbClr>
              </a:gs>
              <a:gs pos="80000">
                <a:srgbClr val="00E500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8" name="matrix 3">
            <a:extLst>
              <a:ext uri="{FF2B5EF4-FFF2-40B4-BE49-F238E27FC236}">
                <a16:creationId xmlns:a16="http://schemas.microsoft.com/office/drawing/2014/main" id="{D3BAA669-5F8C-69C7-E4D2-6E255ADC9DED}"/>
              </a:ext>
            </a:extLst>
          </p:cNvPr>
          <p:cNvSpPr/>
          <p:nvPr/>
        </p:nvSpPr>
        <p:spPr>
          <a:xfrm>
            <a:off x="4789600" y="-69260"/>
            <a:ext cx="631371" cy="6985625"/>
          </a:xfrm>
          <a:custGeom>
            <a:avLst/>
            <a:gdLst/>
            <a:ahLst/>
            <a:cxnLst/>
            <a:rect l="l" t="t" r="r" b="b"/>
            <a:pathLst>
              <a:path w="631371" h="6985625">
                <a:moveTo>
                  <a:pt x="312742" y="6559469"/>
                </a:moveTo>
                <a:lnTo>
                  <a:pt x="312742" y="6631555"/>
                </a:lnTo>
                <a:lnTo>
                  <a:pt x="239018" y="6631555"/>
                </a:lnTo>
                <a:lnTo>
                  <a:pt x="239018" y="6661863"/>
                </a:lnTo>
                <a:lnTo>
                  <a:pt x="304960" y="6661863"/>
                </a:lnTo>
                <a:cubicBezTo>
                  <a:pt x="297315" y="6687530"/>
                  <a:pt x="287894" y="6711558"/>
                  <a:pt x="276699" y="6733948"/>
                </a:cubicBezTo>
                <a:cubicBezTo>
                  <a:pt x="265504" y="6756339"/>
                  <a:pt x="251988" y="6777091"/>
                  <a:pt x="236151" y="6796204"/>
                </a:cubicBezTo>
                <a:lnTo>
                  <a:pt x="255401" y="6818730"/>
                </a:lnTo>
                <a:cubicBezTo>
                  <a:pt x="267962" y="6802348"/>
                  <a:pt x="279088" y="6785487"/>
                  <a:pt x="288782" y="6768148"/>
                </a:cubicBezTo>
                <a:cubicBezTo>
                  <a:pt x="298475" y="6750810"/>
                  <a:pt x="306462" y="6731901"/>
                  <a:pt x="312742" y="6711422"/>
                </a:cubicBezTo>
                <a:lnTo>
                  <a:pt x="312742" y="6808901"/>
                </a:lnTo>
                <a:cubicBezTo>
                  <a:pt x="312742" y="6812177"/>
                  <a:pt x="312196" y="6814635"/>
                  <a:pt x="311104" y="6816273"/>
                </a:cubicBezTo>
                <a:cubicBezTo>
                  <a:pt x="310011" y="6817911"/>
                  <a:pt x="307963" y="6818730"/>
                  <a:pt x="304960" y="6818730"/>
                </a:cubicBezTo>
                <a:lnTo>
                  <a:pt x="288987" y="6818730"/>
                </a:lnTo>
                <a:lnTo>
                  <a:pt x="293492" y="6849039"/>
                </a:lnTo>
                <a:lnTo>
                  <a:pt x="307827" y="6849039"/>
                </a:lnTo>
                <a:cubicBezTo>
                  <a:pt x="329398" y="6849039"/>
                  <a:pt x="340183" y="6838390"/>
                  <a:pt x="340183" y="6817092"/>
                </a:cubicBezTo>
                <a:lnTo>
                  <a:pt x="340183" y="6661863"/>
                </a:lnTo>
                <a:lnTo>
                  <a:pt x="394247" y="6661863"/>
                </a:lnTo>
                <a:lnTo>
                  <a:pt x="394247" y="6631555"/>
                </a:lnTo>
                <a:lnTo>
                  <a:pt x="340183" y="6631555"/>
                </a:lnTo>
                <a:lnTo>
                  <a:pt x="340183" y="6559469"/>
                </a:lnTo>
                <a:close/>
                <a:moveTo>
                  <a:pt x="358509" y="6135540"/>
                </a:moveTo>
                <a:cubicBezTo>
                  <a:pt x="359875" y="6143732"/>
                  <a:pt x="360899" y="6153357"/>
                  <a:pt x="361581" y="6164416"/>
                </a:cubicBezTo>
                <a:cubicBezTo>
                  <a:pt x="362264" y="6175474"/>
                  <a:pt x="362605" y="6188376"/>
                  <a:pt x="362605" y="6203120"/>
                </a:cubicBezTo>
                <a:cubicBezTo>
                  <a:pt x="362605" y="6253907"/>
                  <a:pt x="358373" y="6284353"/>
                  <a:pt x="349908" y="6294455"/>
                </a:cubicBezTo>
                <a:cubicBezTo>
                  <a:pt x="347451" y="6297732"/>
                  <a:pt x="343560" y="6300053"/>
                  <a:pt x="338236" y="6301418"/>
                </a:cubicBezTo>
                <a:cubicBezTo>
                  <a:pt x="332911" y="6302783"/>
                  <a:pt x="324515" y="6303466"/>
                  <a:pt x="313047" y="6303466"/>
                </a:cubicBezTo>
                <a:cubicBezTo>
                  <a:pt x="302398" y="6303466"/>
                  <a:pt x="294479" y="6302920"/>
                  <a:pt x="289291" y="6301828"/>
                </a:cubicBezTo>
                <a:close/>
                <a:moveTo>
                  <a:pt x="313047" y="6100317"/>
                </a:moveTo>
                <a:cubicBezTo>
                  <a:pt x="320965" y="6100317"/>
                  <a:pt x="327655" y="6100727"/>
                  <a:pt x="333116" y="6101546"/>
                </a:cubicBezTo>
                <a:lnTo>
                  <a:pt x="266765" y="6266195"/>
                </a:lnTo>
                <a:cubicBezTo>
                  <a:pt x="265672" y="6258276"/>
                  <a:pt x="264853" y="6249061"/>
                  <a:pt x="264307" y="6238548"/>
                </a:cubicBezTo>
                <a:cubicBezTo>
                  <a:pt x="263761" y="6228036"/>
                  <a:pt x="263488" y="6216226"/>
                  <a:pt x="263488" y="6203120"/>
                </a:cubicBezTo>
                <a:cubicBezTo>
                  <a:pt x="263488" y="6179092"/>
                  <a:pt x="264375" y="6159637"/>
                  <a:pt x="266150" y="6144756"/>
                </a:cubicBezTo>
                <a:cubicBezTo>
                  <a:pt x="267925" y="6129875"/>
                  <a:pt x="270724" y="6118884"/>
                  <a:pt x="274547" y="6111785"/>
                </a:cubicBezTo>
                <a:cubicBezTo>
                  <a:pt x="276731" y="6107690"/>
                  <a:pt x="280622" y="6104754"/>
                  <a:pt x="286219" y="6102979"/>
                </a:cubicBezTo>
                <a:cubicBezTo>
                  <a:pt x="291817" y="6101204"/>
                  <a:pt x="300759" y="6100317"/>
                  <a:pt x="313047" y="6100317"/>
                </a:cubicBezTo>
                <a:close/>
                <a:moveTo>
                  <a:pt x="313047" y="6070418"/>
                </a:moveTo>
                <a:cubicBezTo>
                  <a:pt x="295845" y="6070418"/>
                  <a:pt x="282260" y="6071920"/>
                  <a:pt x="272294" y="6074923"/>
                </a:cubicBezTo>
                <a:cubicBezTo>
                  <a:pt x="262328" y="6077927"/>
                  <a:pt x="254750" y="6082705"/>
                  <a:pt x="249563" y="6089259"/>
                </a:cubicBezTo>
                <a:cubicBezTo>
                  <a:pt x="242190" y="6098815"/>
                  <a:pt x="236524" y="6113150"/>
                  <a:pt x="232565" y="6132264"/>
                </a:cubicBezTo>
                <a:cubicBezTo>
                  <a:pt x="228606" y="6151378"/>
                  <a:pt x="226626" y="6174996"/>
                  <a:pt x="226626" y="6203120"/>
                </a:cubicBezTo>
                <a:cubicBezTo>
                  <a:pt x="226626" y="6259095"/>
                  <a:pt x="234272" y="6296776"/>
                  <a:pt x="249563" y="6316163"/>
                </a:cubicBezTo>
                <a:cubicBezTo>
                  <a:pt x="254750" y="6322716"/>
                  <a:pt x="262328" y="6327495"/>
                  <a:pt x="272294" y="6330498"/>
                </a:cubicBezTo>
                <a:cubicBezTo>
                  <a:pt x="282260" y="6333502"/>
                  <a:pt x="295845" y="6335004"/>
                  <a:pt x="313047" y="6335004"/>
                </a:cubicBezTo>
                <a:cubicBezTo>
                  <a:pt x="329703" y="6335004"/>
                  <a:pt x="343150" y="6333502"/>
                  <a:pt x="353390" y="6330498"/>
                </a:cubicBezTo>
                <a:cubicBezTo>
                  <a:pt x="363629" y="6327495"/>
                  <a:pt x="371206" y="6322989"/>
                  <a:pt x="376121" y="6316982"/>
                </a:cubicBezTo>
                <a:cubicBezTo>
                  <a:pt x="384040" y="6306879"/>
                  <a:pt x="389910" y="6292613"/>
                  <a:pt x="393733" y="6274182"/>
                </a:cubicBezTo>
                <a:cubicBezTo>
                  <a:pt x="397556" y="6255751"/>
                  <a:pt x="399467" y="6232063"/>
                  <a:pt x="399467" y="6203120"/>
                </a:cubicBezTo>
                <a:cubicBezTo>
                  <a:pt x="399467" y="6172538"/>
                  <a:pt x="397214" y="6147281"/>
                  <a:pt x="392709" y="6127349"/>
                </a:cubicBezTo>
                <a:cubicBezTo>
                  <a:pt x="388204" y="6107416"/>
                  <a:pt x="381582" y="6093354"/>
                  <a:pt x="372845" y="6085162"/>
                </a:cubicBezTo>
                <a:cubicBezTo>
                  <a:pt x="362469" y="6075333"/>
                  <a:pt x="342536" y="6070418"/>
                  <a:pt x="313047" y="6070418"/>
                </a:cubicBezTo>
                <a:close/>
                <a:moveTo>
                  <a:pt x="368749" y="5631334"/>
                </a:moveTo>
                <a:cubicBezTo>
                  <a:pt x="349362" y="5738097"/>
                  <a:pt x="302534" y="5798851"/>
                  <a:pt x="228265" y="5813595"/>
                </a:cubicBezTo>
                <a:lnTo>
                  <a:pt x="237685" y="5852095"/>
                </a:lnTo>
                <a:cubicBezTo>
                  <a:pt x="281373" y="5839808"/>
                  <a:pt x="316050" y="5817555"/>
                  <a:pt x="341717" y="5785335"/>
                </a:cubicBezTo>
                <a:cubicBezTo>
                  <a:pt x="367384" y="5753115"/>
                  <a:pt x="385541" y="5710246"/>
                  <a:pt x="396190" y="5656728"/>
                </a:cubicBezTo>
                <a:close/>
                <a:moveTo>
                  <a:pt x="247515" y="5562526"/>
                </a:moveTo>
                <a:lnTo>
                  <a:pt x="226626" y="5591196"/>
                </a:lnTo>
                <a:cubicBezTo>
                  <a:pt x="235091" y="5602937"/>
                  <a:pt x="243351" y="5614952"/>
                  <a:pt x="251406" y="5627239"/>
                </a:cubicBezTo>
                <a:cubicBezTo>
                  <a:pt x="259461" y="5639526"/>
                  <a:pt x="266628" y="5651540"/>
                  <a:pt x="272908" y="5663281"/>
                </a:cubicBezTo>
                <a:lnTo>
                  <a:pt x="295435" y="5634202"/>
                </a:lnTo>
                <a:cubicBezTo>
                  <a:pt x="289974" y="5623553"/>
                  <a:pt x="283284" y="5612084"/>
                  <a:pt x="275366" y="5599797"/>
                </a:cubicBezTo>
                <a:cubicBezTo>
                  <a:pt x="267447" y="5587510"/>
                  <a:pt x="258164" y="5575086"/>
                  <a:pt x="247515" y="5562526"/>
                </a:cubicBezTo>
                <a:close/>
                <a:moveTo>
                  <a:pt x="353185" y="5078389"/>
                </a:moveTo>
                <a:lnTo>
                  <a:pt x="247515" y="5092724"/>
                </a:lnTo>
                <a:lnTo>
                  <a:pt x="252430" y="5129586"/>
                </a:lnTo>
                <a:lnTo>
                  <a:pt x="337212" y="5118118"/>
                </a:lnTo>
                <a:cubicBezTo>
                  <a:pt x="326563" y="5164263"/>
                  <a:pt x="312227" y="5206108"/>
                  <a:pt x="294206" y="5243653"/>
                </a:cubicBezTo>
                <a:cubicBezTo>
                  <a:pt x="276185" y="5281197"/>
                  <a:pt x="253658" y="5315123"/>
                  <a:pt x="226626" y="5345432"/>
                </a:cubicBezTo>
                <a:lnTo>
                  <a:pt x="249153" y="5370826"/>
                </a:lnTo>
                <a:cubicBezTo>
                  <a:pt x="262259" y="5356900"/>
                  <a:pt x="274888" y="5340381"/>
                  <a:pt x="287039" y="5321267"/>
                </a:cubicBezTo>
                <a:cubicBezTo>
                  <a:pt x="299189" y="5302154"/>
                  <a:pt x="311135" y="5279764"/>
                  <a:pt x="322876" y="5254097"/>
                </a:cubicBezTo>
                <a:cubicBezTo>
                  <a:pt x="331341" y="5265838"/>
                  <a:pt x="340352" y="5281334"/>
                  <a:pt x="349908" y="5300584"/>
                </a:cubicBezTo>
                <a:cubicBezTo>
                  <a:pt x="359465" y="5319834"/>
                  <a:pt x="370114" y="5342702"/>
                  <a:pt x="381855" y="5369187"/>
                </a:cubicBezTo>
                <a:lnTo>
                  <a:pt x="407658" y="5340517"/>
                </a:lnTo>
                <a:cubicBezTo>
                  <a:pt x="400013" y="5323315"/>
                  <a:pt x="390320" y="5304679"/>
                  <a:pt x="378579" y="5284610"/>
                </a:cubicBezTo>
                <a:cubicBezTo>
                  <a:pt x="366837" y="5264541"/>
                  <a:pt x="353595" y="5242629"/>
                  <a:pt x="338850" y="5218873"/>
                </a:cubicBezTo>
                <a:cubicBezTo>
                  <a:pt x="345130" y="5203037"/>
                  <a:pt x="351410" y="5186244"/>
                  <a:pt x="357690" y="5168496"/>
                </a:cubicBezTo>
                <a:cubicBezTo>
                  <a:pt x="363970" y="5150747"/>
                  <a:pt x="370524" y="5130815"/>
                  <a:pt x="377350" y="5108698"/>
                </a:cubicBezTo>
                <a:close/>
                <a:moveTo>
                  <a:pt x="319295" y="4603568"/>
                </a:moveTo>
                <a:cubicBezTo>
                  <a:pt x="293628" y="4603568"/>
                  <a:pt x="273354" y="4609916"/>
                  <a:pt x="258473" y="4622613"/>
                </a:cubicBezTo>
                <a:cubicBezTo>
                  <a:pt x="243592" y="4635310"/>
                  <a:pt x="236151" y="4652444"/>
                  <a:pt x="236151" y="4674015"/>
                </a:cubicBezTo>
                <a:cubicBezTo>
                  <a:pt x="236151" y="4687940"/>
                  <a:pt x="239974" y="4700569"/>
                  <a:pt x="247619" y="4711901"/>
                </a:cubicBezTo>
                <a:cubicBezTo>
                  <a:pt x="255265" y="4723232"/>
                  <a:pt x="268098" y="4734768"/>
                  <a:pt x="286119" y="4746510"/>
                </a:cubicBezTo>
                <a:lnTo>
                  <a:pt x="309875" y="4762073"/>
                </a:lnTo>
                <a:cubicBezTo>
                  <a:pt x="318339" y="4767808"/>
                  <a:pt x="325370" y="4773064"/>
                  <a:pt x="330968" y="4777842"/>
                </a:cubicBezTo>
                <a:cubicBezTo>
                  <a:pt x="336565" y="4782620"/>
                  <a:pt x="341071" y="4787467"/>
                  <a:pt x="344484" y="4792382"/>
                </a:cubicBezTo>
                <a:cubicBezTo>
                  <a:pt x="347897" y="4797297"/>
                  <a:pt x="350286" y="4802280"/>
                  <a:pt x="351651" y="4807332"/>
                </a:cubicBezTo>
                <a:cubicBezTo>
                  <a:pt x="353017" y="4812383"/>
                  <a:pt x="353699" y="4817912"/>
                  <a:pt x="353699" y="4823919"/>
                </a:cubicBezTo>
                <a:lnTo>
                  <a:pt x="353699" y="4831292"/>
                </a:lnTo>
                <a:lnTo>
                  <a:pt x="240247" y="4831292"/>
                </a:lnTo>
                <a:lnTo>
                  <a:pt x="240247" y="4862419"/>
                </a:lnTo>
                <a:lnTo>
                  <a:pt x="392199" y="4862419"/>
                </a:lnTo>
                <a:cubicBezTo>
                  <a:pt x="392472" y="4860508"/>
                  <a:pt x="392609" y="4858597"/>
                  <a:pt x="392609" y="4856685"/>
                </a:cubicBezTo>
                <a:cubicBezTo>
                  <a:pt x="392609" y="4854501"/>
                  <a:pt x="392609" y="4851361"/>
                  <a:pt x="392609" y="4847265"/>
                </a:cubicBezTo>
                <a:cubicBezTo>
                  <a:pt x="392609" y="4820779"/>
                  <a:pt x="388650" y="4799618"/>
                  <a:pt x="380731" y="4783781"/>
                </a:cubicBezTo>
                <a:cubicBezTo>
                  <a:pt x="373086" y="4767944"/>
                  <a:pt x="359570" y="4753472"/>
                  <a:pt x="340183" y="4740366"/>
                </a:cubicBezTo>
                <a:lnTo>
                  <a:pt x="311104" y="4720706"/>
                </a:lnTo>
                <a:cubicBezTo>
                  <a:pt x="297178" y="4711150"/>
                  <a:pt x="287553" y="4702617"/>
                  <a:pt x="282229" y="4695108"/>
                </a:cubicBezTo>
                <a:cubicBezTo>
                  <a:pt x="276904" y="4687599"/>
                  <a:pt x="274242" y="4679203"/>
                  <a:pt x="274242" y="4669919"/>
                </a:cubicBezTo>
                <a:cubicBezTo>
                  <a:pt x="274242" y="4664731"/>
                  <a:pt x="275334" y="4659885"/>
                  <a:pt x="277518" y="4655379"/>
                </a:cubicBezTo>
                <a:cubicBezTo>
                  <a:pt x="279703" y="4650874"/>
                  <a:pt x="282706" y="4646983"/>
                  <a:pt x="286529" y="4643706"/>
                </a:cubicBezTo>
                <a:cubicBezTo>
                  <a:pt x="290352" y="4640430"/>
                  <a:pt x="294925" y="4637836"/>
                  <a:pt x="300250" y="4635924"/>
                </a:cubicBezTo>
                <a:cubicBezTo>
                  <a:pt x="305574" y="4634013"/>
                  <a:pt x="311377" y="4633057"/>
                  <a:pt x="317657" y="4633057"/>
                </a:cubicBezTo>
                <a:cubicBezTo>
                  <a:pt x="326667" y="4633057"/>
                  <a:pt x="336838" y="4635378"/>
                  <a:pt x="348170" y="4640020"/>
                </a:cubicBezTo>
                <a:cubicBezTo>
                  <a:pt x="359502" y="4644662"/>
                  <a:pt x="372676" y="4652034"/>
                  <a:pt x="387694" y="4662137"/>
                </a:cubicBezTo>
                <a:lnTo>
                  <a:pt x="387694" y="4621999"/>
                </a:lnTo>
                <a:cubicBezTo>
                  <a:pt x="377591" y="4615719"/>
                  <a:pt x="366942" y="4611077"/>
                  <a:pt x="355747" y="4608073"/>
                </a:cubicBezTo>
                <a:cubicBezTo>
                  <a:pt x="344552" y="4605070"/>
                  <a:pt x="332401" y="4603568"/>
                  <a:pt x="319295" y="4603568"/>
                </a:cubicBezTo>
                <a:close/>
                <a:moveTo>
                  <a:pt x="383494" y="4164484"/>
                </a:moveTo>
                <a:cubicBezTo>
                  <a:pt x="367111" y="4214726"/>
                  <a:pt x="347792" y="4255820"/>
                  <a:pt x="325539" y="4287767"/>
                </a:cubicBezTo>
                <a:cubicBezTo>
                  <a:pt x="303285" y="4319713"/>
                  <a:pt x="277277" y="4343059"/>
                  <a:pt x="247515" y="4357804"/>
                </a:cubicBezTo>
                <a:lnTo>
                  <a:pt x="263488" y="4391389"/>
                </a:lnTo>
                <a:cubicBezTo>
                  <a:pt x="299531" y="4367634"/>
                  <a:pt x="329088" y="4339305"/>
                  <a:pt x="352161" y="4306402"/>
                </a:cubicBezTo>
                <a:cubicBezTo>
                  <a:pt x="375234" y="4273500"/>
                  <a:pt x="393733" y="4234658"/>
                  <a:pt x="407658" y="4189878"/>
                </a:cubicBezTo>
                <a:close/>
                <a:moveTo>
                  <a:pt x="244238" y="4162846"/>
                </a:moveTo>
                <a:lnTo>
                  <a:pt x="226626" y="4191516"/>
                </a:lnTo>
                <a:cubicBezTo>
                  <a:pt x="234272" y="4198889"/>
                  <a:pt x="241781" y="4207149"/>
                  <a:pt x="249153" y="4216296"/>
                </a:cubicBezTo>
                <a:cubicBezTo>
                  <a:pt x="256525" y="4225443"/>
                  <a:pt x="264034" y="4235341"/>
                  <a:pt x="271680" y="4245990"/>
                </a:cubicBezTo>
                <a:lnTo>
                  <a:pt x="290520" y="4218548"/>
                </a:lnTo>
                <a:cubicBezTo>
                  <a:pt x="282602" y="4204350"/>
                  <a:pt x="267174" y="4185782"/>
                  <a:pt x="244238" y="4162846"/>
                </a:cubicBezTo>
                <a:close/>
                <a:moveTo>
                  <a:pt x="268403" y="4068234"/>
                </a:moveTo>
                <a:lnTo>
                  <a:pt x="250791" y="4097314"/>
                </a:lnTo>
                <a:cubicBezTo>
                  <a:pt x="260894" y="4105505"/>
                  <a:pt x="275775" y="4123527"/>
                  <a:pt x="295435" y="4151378"/>
                </a:cubicBezTo>
                <a:lnTo>
                  <a:pt x="313047" y="4121069"/>
                </a:lnTo>
                <a:cubicBezTo>
                  <a:pt x="308951" y="4114789"/>
                  <a:pt x="303149" y="4107076"/>
                  <a:pt x="295640" y="4097928"/>
                </a:cubicBezTo>
                <a:cubicBezTo>
                  <a:pt x="288131" y="4088781"/>
                  <a:pt x="279052" y="4078883"/>
                  <a:pt x="268403" y="4068234"/>
                </a:cubicBezTo>
                <a:close/>
                <a:moveTo>
                  <a:pt x="313047" y="3662326"/>
                </a:moveTo>
                <a:cubicBezTo>
                  <a:pt x="328611" y="3662326"/>
                  <a:pt x="340761" y="3666968"/>
                  <a:pt x="349499" y="3676252"/>
                </a:cubicBezTo>
                <a:cubicBezTo>
                  <a:pt x="358236" y="3685536"/>
                  <a:pt x="362605" y="3698779"/>
                  <a:pt x="362605" y="3715981"/>
                </a:cubicBezTo>
                <a:cubicBezTo>
                  <a:pt x="362605" y="3731545"/>
                  <a:pt x="358236" y="3743900"/>
                  <a:pt x="349499" y="3753047"/>
                </a:cubicBezTo>
                <a:cubicBezTo>
                  <a:pt x="340761" y="3762194"/>
                  <a:pt x="328611" y="3766768"/>
                  <a:pt x="313047" y="3766768"/>
                </a:cubicBezTo>
                <a:cubicBezTo>
                  <a:pt x="298029" y="3766768"/>
                  <a:pt x="286015" y="3761990"/>
                  <a:pt x="277004" y="3752433"/>
                </a:cubicBezTo>
                <a:cubicBezTo>
                  <a:pt x="267993" y="3742876"/>
                  <a:pt x="263488" y="3730179"/>
                  <a:pt x="263488" y="3714342"/>
                </a:cubicBezTo>
                <a:cubicBezTo>
                  <a:pt x="263488" y="3698779"/>
                  <a:pt x="268062" y="3686218"/>
                  <a:pt x="277209" y="3676662"/>
                </a:cubicBezTo>
                <a:cubicBezTo>
                  <a:pt x="286356" y="3667105"/>
                  <a:pt x="298302" y="3662326"/>
                  <a:pt x="313047" y="3662326"/>
                </a:cubicBezTo>
                <a:close/>
                <a:moveTo>
                  <a:pt x="313866" y="3632018"/>
                </a:moveTo>
                <a:cubicBezTo>
                  <a:pt x="286561" y="3632018"/>
                  <a:pt x="265195" y="3639868"/>
                  <a:pt x="249767" y="3655568"/>
                </a:cubicBezTo>
                <a:cubicBezTo>
                  <a:pt x="234340" y="3671269"/>
                  <a:pt x="226626" y="3692771"/>
                  <a:pt x="226626" y="3720076"/>
                </a:cubicBezTo>
                <a:cubicBezTo>
                  <a:pt x="226626" y="3732091"/>
                  <a:pt x="228538" y="3744446"/>
                  <a:pt x="232360" y="3757143"/>
                </a:cubicBezTo>
                <a:cubicBezTo>
                  <a:pt x="236183" y="3769840"/>
                  <a:pt x="242190" y="3783219"/>
                  <a:pt x="250382" y="3797281"/>
                </a:cubicBezTo>
                <a:cubicBezTo>
                  <a:pt x="258573" y="3811343"/>
                  <a:pt x="269017" y="3826293"/>
                  <a:pt x="281714" y="3842130"/>
                </a:cubicBezTo>
                <a:cubicBezTo>
                  <a:pt x="294411" y="3857967"/>
                  <a:pt x="309634" y="3874896"/>
                  <a:pt x="327382" y="3892917"/>
                </a:cubicBezTo>
                <a:lnTo>
                  <a:pt x="376121" y="3892917"/>
                </a:lnTo>
                <a:cubicBezTo>
                  <a:pt x="356462" y="3873804"/>
                  <a:pt x="339464" y="3855919"/>
                  <a:pt x="325129" y="3839263"/>
                </a:cubicBezTo>
                <a:cubicBezTo>
                  <a:pt x="310794" y="3822607"/>
                  <a:pt x="298438" y="3806770"/>
                  <a:pt x="288063" y="3791752"/>
                </a:cubicBezTo>
                <a:cubicBezTo>
                  <a:pt x="297619" y="3796121"/>
                  <a:pt x="308132" y="3798305"/>
                  <a:pt x="319600" y="3798305"/>
                </a:cubicBezTo>
                <a:cubicBezTo>
                  <a:pt x="331341" y="3798305"/>
                  <a:pt x="342126" y="3796258"/>
                  <a:pt x="351956" y="3792162"/>
                </a:cubicBezTo>
                <a:cubicBezTo>
                  <a:pt x="361786" y="3788066"/>
                  <a:pt x="370182" y="3782332"/>
                  <a:pt x="377145" y="3774959"/>
                </a:cubicBezTo>
                <a:cubicBezTo>
                  <a:pt x="384108" y="3767587"/>
                  <a:pt x="389569" y="3758918"/>
                  <a:pt x="393528" y="3748951"/>
                </a:cubicBezTo>
                <a:cubicBezTo>
                  <a:pt x="397487" y="3738985"/>
                  <a:pt x="399467" y="3728131"/>
                  <a:pt x="399467" y="3716390"/>
                </a:cubicBezTo>
                <a:cubicBezTo>
                  <a:pt x="399467" y="3703557"/>
                  <a:pt x="397419" y="3691952"/>
                  <a:pt x="393323" y="3681576"/>
                </a:cubicBezTo>
                <a:cubicBezTo>
                  <a:pt x="389228" y="3671201"/>
                  <a:pt x="383357" y="3662326"/>
                  <a:pt x="375712" y="3654954"/>
                </a:cubicBezTo>
                <a:cubicBezTo>
                  <a:pt x="368066" y="3647582"/>
                  <a:pt x="358987" y="3641916"/>
                  <a:pt x="348475" y="3637957"/>
                </a:cubicBezTo>
                <a:cubicBezTo>
                  <a:pt x="337962" y="3633997"/>
                  <a:pt x="326426" y="3632018"/>
                  <a:pt x="313866" y="3632018"/>
                </a:cubicBezTo>
                <a:close/>
                <a:moveTo>
                  <a:pt x="313047" y="3282222"/>
                </a:moveTo>
                <a:cubicBezTo>
                  <a:pt x="331068" y="3290686"/>
                  <a:pt x="343833" y="3299083"/>
                  <a:pt x="351342" y="3307411"/>
                </a:cubicBezTo>
                <a:cubicBezTo>
                  <a:pt x="358851" y="3315739"/>
                  <a:pt x="362605" y="3325637"/>
                  <a:pt x="362605" y="3337105"/>
                </a:cubicBezTo>
                <a:cubicBezTo>
                  <a:pt x="362605" y="3350211"/>
                  <a:pt x="358236" y="3360519"/>
                  <a:pt x="349499" y="3368028"/>
                </a:cubicBezTo>
                <a:cubicBezTo>
                  <a:pt x="340761" y="3375537"/>
                  <a:pt x="328611" y="3379291"/>
                  <a:pt x="313047" y="3379291"/>
                </a:cubicBezTo>
                <a:cubicBezTo>
                  <a:pt x="297483" y="3379291"/>
                  <a:pt x="285332" y="3375537"/>
                  <a:pt x="276594" y="3368028"/>
                </a:cubicBezTo>
                <a:cubicBezTo>
                  <a:pt x="267857" y="3360519"/>
                  <a:pt x="263488" y="3350211"/>
                  <a:pt x="263488" y="3337105"/>
                </a:cubicBezTo>
                <a:cubicBezTo>
                  <a:pt x="263488" y="3325637"/>
                  <a:pt x="267243" y="3315739"/>
                  <a:pt x="274751" y="3307411"/>
                </a:cubicBezTo>
                <a:cubicBezTo>
                  <a:pt x="282260" y="3299083"/>
                  <a:pt x="295025" y="3290686"/>
                  <a:pt x="313047" y="3282222"/>
                </a:cubicBezTo>
                <a:close/>
                <a:moveTo>
                  <a:pt x="313047" y="3177371"/>
                </a:moveTo>
                <a:cubicBezTo>
                  <a:pt x="325334" y="3177371"/>
                  <a:pt x="334891" y="3179965"/>
                  <a:pt x="341717" y="3185153"/>
                </a:cubicBezTo>
                <a:cubicBezTo>
                  <a:pt x="348543" y="3190340"/>
                  <a:pt x="351956" y="3197440"/>
                  <a:pt x="351956" y="3206450"/>
                </a:cubicBezTo>
                <a:cubicBezTo>
                  <a:pt x="351956" y="3214096"/>
                  <a:pt x="348611" y="3221332"/>
                  <a:pt x="341922" y="3228158"/>
                </a:cubicBezTo>
                <a:cubicBezTo>
                  <a:pt x="335232" y="3234984"/>
                  <a:pt x="325607" y="3240991"/>
                  <a:pt x="313047" y="3246179"/>
                </a:cubicBezTo>
                <a:cubicBezTo>
                  <a:pt x="300486" y="3240991"/>
                  <a:pt x="290861" y="3234984"/>
                  <a:pt x="284172" y="3228158"/>
                </a:cubicBezTo>
                <a:cubicBezTo>
                  <a:pt x="277482" y="3221332"/>
                  <a:pt x="274137" y="3213823"/>
                  <a:pt x="274137" y="3205631"/>
                </a:cubicBezTo>
                <a:cubicBezTo>
                  <a:pt x="274137" y="3197167"/>
                  <a:pt x="277550" y="3190340"/>
                  <a:pt x="284376" y="3185153"/>
                </a:cubicBezTo>
                <a:cubicBezTo>
                  <a:pt x="291203" y="3179965"/>
                  <a:pt x="300759" y="3177371"/>
                  <a:pt x="313047" y="3177371"/>
                </a:cubicBezTo>
                <a:close/>
                <a:moveTo>
                  <a:pt x="313047" y="3146653"/>
                </a:moveTo>
                <a:cubicBezTo>
                  <a:pt x="290110" y="3146653"/>
                  <a:pt x="272021" y="3151772"/>
                  <a:pt x="258778" y="3162012"/>
                </a:cubicBezTo>
                <a:cubicBezTo>
                  <a:pt x="245535" y="3172251"/>
                  <a:pt x="238914" y="3186381"/>
                  <a:pt x="238914" y="3204403"/>
                </a:cubicBezTo>
                <a:cubicBezTo>
                  <a:pt x="238914" y="3226520"/>
                  <a:pt x="252703" y="3246316"/>
                  <a:pt x="280281" y="3263791"/>
                </a:cubicBezTo>
                <a:cubicBezTo>
                  <a:pt x="261167" y="3274167"/>
                  <a:pt x="247446" y="3285157"/>
                  <a:pt x="239118" y="3296762"/>
                </a:cubicBezTo>
                <a:cubicBezTo>
                  <a:pt x="230790" y="3308367"/>
                  <a:pt x="226626" y="3322224"/>
                  <a:pt x="226626" y="3338334"/>
                </a:cubicBezTo>
                <a:cubicBezTo>
                  <a:pt x="226626" y="3361543"/>
                  <a:pt x="234067" y="3379427"/>
                  <a:pt x="248948" y="3391988"/>
                </a:cubicBezTo>
                <a:cubicBezTo>
                  <a:pt x="263829" y="3404548"/>
                  <a:pt x="285196" y="3410828"/>
                  <a:pt x="313047" y="3410828"/>
                </a:cubicBezTo>
                <a:cubicBezTo>
                  <a:pt x="340898" y="3410828"/>
                  <a:pt x="362264" y="3404685"/>
                  <a:pt x="377145" y="3392398"/>
                </a:cubicBezTo>
                <a:cubicBezTo>
                  <a:pt x="392026" y="3380110"/>
                  <a:pt x="399467" y="3362908"/>
                  <a:pt x="399467" y="3340791"/>
                </a:cubicBezTo>
                <a:cubicBezTo>
                  <a:pt x="399467" y="3323589"/>
                  <a:pt x="395371" y="3309049"/>
                  <a:pt x="387180" y="3297172"/>
                </a:cubicBezTo>
                <a:cubicBezTo>
                  <a:pt x="378988" y="3285294"/>
                  <a:pt x="365199" y="3274167"/>
                  <a:pt x="345813" y="3263791"/>
                </a:cubicBezTo>
                <a:cubicBezTo>
                  <a:pt x="373391" y="3246316"/>
                  <a:pt x="387180" y="3225974"/>
                  <a:pt x="387180" y="3202764"/>
                </a:cubicBezTo>
                <a:cubicBezTo>
                  <a:pt x="387180" y="3185562"/>
                  <a:pt x="380558" y="3171910"/>
                  <a:pt x="367315" y="3161807"/>
                </a:cubicBezTo>
                <a:cubicBezTo>
                  <a:pt x="354072" y="3151704"/>
                  <a:pt x="335983" y="3146653"/>
                  <a:pt x="313047" y="3146653"/>
                </a:cubicBezTo>
                <a:close/>
                <a:moveTo>
                  <a:pt x="365577" y="2607633"/>
                </a:moveTo>
                <a:cubicBezTo>
                  <a:pt x="349740" y="2651867"/>
                  <a:pt x="330831" y="2690367"/>
                  <a:pt x="308851" y="2723133"/>
                </a:cubicBezTo>
                <a:cubicBezTo>
                  <a:pt x="286870" y="2755899"/>
                  <a:pt x="262637" y="2784160"/>
                  <a:pt x="236151" y="2807915"/>
                </a:cubicBezTo>
                <a:lnTo>
                  <a:pt x="252125" y="2841500"/>
                </a:lnTo>
                <a:cubicBezTo>
                  <a:pt x="263866" y="2831944"/>
                  <a:pt x="274788" y="2821636"/>
                  <a:pt x="284891" y="2810577"/>
                </a:cubicBezTo>
                <a:cubicBezTo>
                  <a:pt x="294994" y="2799519"/>
                  <a:pt x="304277" y="2787436"/>
                  <a:pt x="312742" y="2774330"/>
                </a:cubicBezTo>
                <a:lnTo>
                  <a:pt x="312742" y="2948399"/>
                </a:lnTo>
                <a:lnTo>
                  <a:pt x="344689" y="2948399"/>
                </a:lnTo>
                <a:lnTo>
                  <a:pt x="344689" y="2729277"/>
                </a:lnTo>
                <a:cubicBezTo>
                  <a:pt x="350696" y="2719720"/>
                  <a:pt x="356157" y="2710436"/>
                  <a:pt x="361072" y="2701425"/>
                </a:cubicBezTo>
                <a:cubicBezTo>
                  <a:pt x="365987" y="2692415"/>
                  <a:pt x="370355" y="2683882"/>
                  <a:pt x="374178" y="2675827"/>
                </a:cubicBezTo>
                <a:cubicBezTo>
                  <a:pt x="378001" y="2667773"/>
                  <a:pt x="381414" y="2660263"/>
                  <a:pt x="384417" y="2653300"/>
                </a:cubicBezTo>
                <a:cubicBezTo>
                  <a:pt x="387421" y="2646338"/>
                  <a:pt x="390288" y="2640262"/>
                  <a:pt x="393019" y="2635075"/>
                </a:cubicBezTo>
                <a:close/>
                <a:moveTo>
                  <a:pt x="309665" y="2106189"/>
                </a:moveTo>
                <a:lnTo>
                  <a:pt x="309665" y="2192609"/>
                </a:lnTo>
                <a:lnTo>
                  <a:pt x="223245" y="2192609"/>
                </a:lnTo>
                <a:lnTo>
                  <a:pt x="223245" y="2227833"/>
                </a:lnTo>
                <a:lnTo>
                  <a:pt x="300245" y="2227833"/>
                </a:lnTo>
                <a:cubicBezTo>
                  <a:pt x="284954" y="2292000"/>
                  <a:pt x="257240" y="2345244"/>
                  <a:pt x="217101" y="2387567"/>
                </a:cubicBezTo>
                <a:lnTo>
                  <a:pt x="237580" y="2415009"/>
                </a:lnTo>
                <a:cubicBezTo>
                  <a:pt x="253963" y="2398626"/>
                  <a:pt x="267957" y="2380127"/>
                  <a:pt x="279562" y="2359511"/>
                </a:cubicBezTo>
                <a:cubicBezTo>
                  <a:pt x="291166" y="2338896"/>
                  <a:pt x="301201" y="2315755"/>
                  <a:pt x="309665" y="2290089"/>
                </a:cubicBezTo>
                <a:lnTo>
                  <a:pt x="309665" y="2410094"/>
                </a:lnTo>
                <a:cubicBezTo>
                  <a:pt x="309665" y="2414462"/>
                  <a:pt x="308914" y="2417398"/>
                  <a:pt x="307413" y="2418900"/>
                </a:cubicBezTo>
                <a:cubicBezTo>
                  <a:pt x="305911" y="2420402"/>
                  <a:pt x="303522" y="2421152"/>
                  <a:pt x="300245" y="2421152"/>
                </a:cubicBezTo>
                <a:lnTo>
                  <a:pt x="280995" y="2421152"/>
                </a:lnTo>
                <a:lnTo>
                  <a:pt x="285910" y="2456376"/>
                </a:lnTo>
                <a:lnTo>
                  <a:pt x="308027" y="2456376"/>
                </a:lnTo>
                <a:cubicBezTo>
                  <a:pt x="319768" y="2456376"/>
                  <a:pt x="328301" y="2453714"/>
                  <a:pt x="333625" y="2448389"/>
                </a:cubicBezTo>
                <a:cubicBezTo>
                  <a:pt x="338950" y="2443065"/>
                  <a:pt x="341612" y="2434532"/>
                  <a:pt x="341612" y="2422791"/>
                </a:cubicBezTo>
                <a:lnTo>
                  <a:pt x="341612" y="2227833"/>
                </a:lnTo>
                <a:lnTo>
                  <a:pt x="405915" y="2227833"/>
                </a:lnTo>
                <a:lnTo>
                  <a:pt x="405915" y="2192609"/>
                </a:lnTo>
                <a:lnTo>
                  <a:pt x="341612" y="2192609"/>
                </a:lnTo>
                <a:lnTo>
                  <a:pt x="341612" y="2106189"/>
                </a:lnTo>
                <a:close/>
                <a:moveTo>
                  <a:pt x="354623" y="1692500"/>
                </a:moveTo>
                <a:cubicBezTo>
                  <a:pt x="328684" y="1764858"/>
                  <a:pt x="292368" y="1821380"/>
                  <a:pt x="245676" y="1862064"/>
                </a:cubicBezTo>
                <a:lnTo>
                  <a:pt x="263288" y="1889096"/>
                </a:lnTo>
                <a:cubicBezTo>
                  <a:pt x="272845" y="1879539"/>
                  <a:pt x="281924" y="1869982"/>
                  <a:pt x="290525" y="1860425"/>
                </a:cubicBezTo>
                <a:cubicBezTo>
                  <a:pt x="299126" y="1850869"/>
                  <a:pt x="307113" y="1840630"/>
                  <a:pt x="314485" y="1829707"/>
                </a:cubicBezTo>
                <a:lnTo>
                  <a:pt x="314485" y="1970601"/>
                </a:lnTo>
                <a:lnTo>
                  <a:pt x="341926" y="1970601"/>
                </a:lnTo>
                <a:lnTo>
                  <a:pt x="341926" y="1789979"/>
                </a:lnTo>
                <a:cubicBezTo>
                  <a:pt x="345749" y="1782606"/>
                  <a:pt x="349708" y="1775098"/>
                  <a:pt x="353804" y="1767452"/>
                </a:cubicBezTo>
                <a:cubicBezTo>
                  <a:pt x="357900" y="1759807"/>
                  <a:pt x="361723" y="1752434"/>
                  <a:pt x="365272" y="1745335"/>
                </a:cubicBezTo>
                <a:cubicBezTo>
                  <a:pt x="368822" y="1738236"/>
                  <a:pt x="371894" y="1731614"/>
                  <a:pt x="374488" y="1725471"/>
                </a:cubicBezTo>
                <a:cubicBezTo>
                  <a:pt x="377082" y="1719327"/>
                  <a:pt x="378925" y="1714207"/>
                  <a:pt x="380017" y="1710112"/>
                </a:cubicBezTo>
                <a:close/>
                <a:moveTo>
                  <a:pt x="312742" y="1196895"/>
                </a:moveTo>
                <a:lnTo>
                  <a:pt x="312742" y="1268980"/>
                </a:lnTo>
                <a:lnTo>
                  <a:pt x="239018" y="1268980"/>
                </a:lnTo>
                <a:lnTo>
                  <a:pt x="239018" y="1299289"/>
                </a:lnTo>
                <a:lnTo>
                  <a:pt x="304960" y="1299289"/>
                </a:lnTo>
                <a:cubicBezTo>
                  <a:pt x="297315" y="1324956"/>
                  <a:pt x="287894" y="1348984"/>
                  <a:pt x="276699" y="1371374"/>
                </a:cubicBezTo>
                <a:cubicBezTo>
                  <a:pt x="265504" y="1393764"/>
                  <a:pt x="251988" y="1414516"/>
                  <a:pt x="236151" y="1433629"/>
                </a:cubicBezTo>
                <a:lnTo>
                  <a:pt x="255401" y="1456156"/>
                </a:lnTo>
                <a:cubicBezTo>
                  <a:pt x="267962" y="1439773"/>
                  <a:pt x="279088" y="1422912"/>
                  <a:pt x="288782" y="1405574"/>
                </a:cubicBezTo>
                <a:cubicBezTo>
                  <a:pt x="298475" y="1388235"/>
                  <a:pt x="306462" y="1369326"/>
                  <a:pt x="312742" y="1348848"/>
                </a:cubicBezTo>
                <a:lnTo>
                  <a:pt x="312742" y="1446326"/>
                </a:lnTo>
                <a:cubicBezTo>
                  <a:pt x="312742" y="1449603"/>
                  <a:pt x="312196" y="1452060"/>
                  <a:pt x="311104" y="1453699"/>
                </a:cubicBezTo>
                <a:cubicBezTo>
                  <a:pt x="310011" y="1455337"/>
                  <a:pt x="307963" y="1456156"/>
                  <a:pt x="304960" y="1456156"/>
                </a:cubicBezTo>
                <a:lnTo>
                  <a:pt x="288987" y="1456156"/>
                </a:lnTo>
                <a:lnTo>
                  <a:pt x="293492" y="1486464"/>
                </a:lnTo>
                <a:lnTo>
                  <a:pt x="307827" y="1486464"/>
                </a:lnTo>
                <a:cubicBezTo>
                  <a:pt x="329398" y="1486464"/>
                  <a:pt x="340183" y="1475816"/>
                  <a:pt x="340183" y="1454518"/>
                </a:cubicBezTo>
                <a:lnTo>
                  <a:pt x="340183" y="1299289"/>
                </a:lnTo>
                <a:lnTo>
                  <a:pt x="394247" y="1299289"/>
                </a:lnTo>
                <a:lnTo>
                  <a:pt x="394247" y="1268980"/>
                </a:lnTo>
                <a:lnTo>
                  <a:pt x="340183" y="1268980"/>
                </a:lnTo>
                <a:lnTo>
                  <a:pt x="340183" y="1196895"/>
                </a:lnTo>
                <a:close/>
                <a:moveTo>
                  <a:pt x="268203" y="762317"/>
                </a:moveTo>
                <a:lnTo>
                  <a:pt x="245676" y="776652"/>
                </a:lnTo>
                <a:lnTo>
                  <a:pt x="268203" y="855291"/>
                </a:lnTo>
                <a:lnTo>
                  <a:pt x="290730" y="842184"/>
                </a:lnTo>
                <a:close/>
                <a:moveTo>
                  <a:pt x="359538" y="746344"/>
                </a:moveTo>
                <a:cubicBezTo>
                  <a:pt x="359538" y="804230"/>
                  <a:pt x="352917" y="852014"/>
                  <a:pt x="339674" y="889695"/>
                </a:cubicBezTo>
                <a:cubicBezTo>
                  <a:pt x="326431" y="927376"/>
                  <a:pt x="305884" y="954817"/>
                  <a:pt x="278033" y="972019"/>
                </a:cubicBezTo>
                <a:lnTo>
                  <a:pt x="296873" y="997413"/>
                </a:lnTo>
                <a:cubicBezTo>
                  <a:pt x="312710" y="986764"/>
                  <a:pt x="326363" y="972907"/>
                  <a:pt x="337831" y="955841"/>
                </a:cubicBezTo>
                <a:cubicBezTo>
                  <a:pt x="349299" y="938776"/>
                  <a:pt x="358719" y="919389"/>
                  <a:pt x="366091" y="897681"/>
                </a:cubicBezTo>
                <a:cubicBezTo>
                  <a:pt x="373464" y="875974"/>
                  <a:pt x="378925" y="852697"/>
                  <a:pt x="382474" y="827849"/>
                </a:cubicBezTo>
                <a:cubicBezTo>
                  <a:pt x="386024" y="803002"/>
                  <a:pt x="387935" y="777471"/>
                  <a:pt x="388208" y="751258"/>
                </a:cubicBezTo>
                <a:close/>
                <a:moveTo>
                  <a:pt x="309980" y="743067"/>
                </a:moveTo>
                <a:lnTo>
                  <a:pt x="289091" y="755764"/>
                </a:lnTo>
                <a:lnTo>
                  <a:pt x="311618" y="832764"/>
                </a:lnTo>
                <a:lnTo>
                  <a:pt x="332097" y="818429"/>
                </a:lnTo>
                <a:close/>
                <a:moveTo>
                  <a:pt x="296768" y="164728"/>
                </a:moveTo>
                <a:lnTo>
                  <a:pt x="296768" y="252787"/>
                </a:lnTo>
                <a:lnTo>
                  <a:pt x="237790" y="252787"/>
                </a:lnTo>
                <a:lnTo>
                  <a:pt x="237790" y="287600"/>
                </a:lnTo>
                <a:lnTo>
                  <a:pt x="296768" y="287600"/>
                </a:lnTo>
                <a:cubicBezTo>
                  <a:pt x="294857" y="328558"/>
                  <a:pt x="288782" y="364601"/>
                  <a:pt x="278542" y="395728"/>
                </a:cubicBezTo>
                <a:cubicBezTo>
                  <a:pt x="268303" y="426856"/>
                  <a:pt x="254173" y="454298"/>
                  <a:pt x="236151" y="478053"/>
                </a:cubicBezTo>
                <a:lnTo>
                  <a:pt x="258678" y="503856"/>
                </a:lnTo>
                <a:cubicBezTo>
                  <a:pt x="279976" y="476824"/>
                  <a:pt x="296222" y="445355"/>
                  <a:pt x="307417" y="409449"/>
                </a:cubicBezTo>
                <a:cubicBezTo>
                  <a:pt x="318612" y="373543"/>
                  <a:pt x="325302" y="332517"/>
                  <a:pt x="327487" y="286372"/>
                </a:cubicBezTo>
                <a:lnTo>
                  <a:pt x="361072" y="286372"/>
                </a:lnTo>
                <a:cubicBezTo>
                  <a:pt x="361072" y="317499"/>
                  <a:pt x="360935" y="342893"/>
                  <a:pt x="360662" y="362553"/>
                </a:cubicBezTo>
                <a:cubicBezTo>
                  <a:pt x="360389" y="382212"/>
                  <a:pt x="359979" y="397776"/>
                  <a:pt x="359433" y="409244"/>
                </a:cubicBezTo>
                <a:cubicBezTo>
                  <a:pt x="358887" y="420712"/>
                  <a:pt x="358341" y="429109"/>
                  <a:pt x="357795" y="434433"/>
                </a:cubicBezTo>
                <a:cubicBezTo>
                  <a:pt x="357249" y="439758"/>
                  <a:pt x="356703" y="443649"/>
                  <a:pt x="356157" y="446106"/>
                </a:cubicBezTo>
                <a:cubicBezTo>
                  <a:pt x="355065" y="451567"/>
                  <a:pt x="352948" y="455322"/>
                  <a:pt x="349808" y="457369"/>
                </a:cubicBezTo>
                <a:cubicBezTo>
                  <a:pt x="346668" y="459417"/>
                  <a:pt x="342368" y="460441"/>
                  <a:pt x="336907" y="460441"/>
                </a:cubicBezTo>
                <a:lnTo>
                  <a:pt x="320933" y="460441"/>
                </a:lnTo>
                <a:lnTo>
                  <a:pt x="322572" y="497303"/>
                </a:lnTo>
                <a:lnTo>
                  <a:pt x="341822" y="497303"/>
                </a:lnTo>
                <a:cubicBezTo>
                  <a:pt x="354928" y="497303"/>
                  <a:pt x="365031" y="493276"/>
                  <a:pt x="372130" y="485220"/>
                </a:cubicBezTo>
                <a:cubicBezTo>
                  <a:pt x="379230" y="477166"/>
                  <a:pt x="384486" y="466790"/>
                  <a:pt x="387899" y="454093"/>
                </a:cubicBezTo>
                <a:cubicBezTo>
                  <a:pt x="391312" y="441396"/>
                  <a:pt x="393292" y="427266"/>
                  <a:pt x="393838" y="411702"/>
                </a:cubicBezTo>
                <a:cubicBezTo>
                  <a:pt x="394384" y="396138"/>
                  <a:pt x="394657" y="380984"/>
                  <a:pt x="394657" y="366239"/>
                </a:cubicBezTo>
                <a:lnTo>
                  <a:pt x="394657" y="251148"/>
                </a:lnTo>
                <a:lnTo>
                  <a:pt x="329125" y="251148"/>
                </a:lnTo>
                <a:lnTo>
                  <a:pt x="329125" y="164728"/>
                </a:lnTo>
                <a:close/>
                <a:moveTo>
                  <a:pt x="0" y="0"/>
                </a:moveTo>
                <a:lnTo>
                  <a:pt x="631371" y="0"/>
                </a:lnTo>
                <a:lnTo>
                  <a:pt x="631371" y="6985625"/>
                </a:lnTo>
                <a:lnTo>
                  <a:pt x="0" y="698562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/>
          </a:p>
        </p:txBody>
      </p:sp>
      <p:sp>
        <p:nvSpPr>
          <p:cNvPr id="69" name="green 6">
            <a:extLst>
              <a:ext uri="{FF2B5EF4-FFF2-40B4-BE49-F238E27FC236}">
                <a16:creationId xmlns:a16="http://schemas.microsoft.com/office/drawing/2014/main" id="{39ECB15B-CC77-16F4-1843-6C8F98F2F54D}"/>
              </a:ext>
            </a:extLst>
          </p:cNvPr>
          <p:cNvSpPr/>
          <p:nvPr/>
        </p:nvSpPr>
        <p:spPr>
          <a:xfrm flipH="1">
            <a:off x="8007310" y="6891012"/>
            <a:ext cx="332836" cy="6858000"/>
          </a:xfrm>
          <a:prstGeom prst="rect">
            <a:avLst/>
          </a:prstGeom>
          <a:gradFill>
            <a:gsLst>
              <a:gs pos="0">
                <a:srgbClr val="00E500">
                  <a:alpha val="0"/>
                </a:srgbClr>
              </a:gs>
              <a:gs pos="80000">
                <a:srgbClr val="00E500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0" name="Matrix 6">
            <a:extLst>
              <a:ext uri="{FF2B5EF4-FFF2-40B4-BE49-F238E27FC236}">
                <a16:creationId xmlns:a16="http://schemas.microsoft.com/office/drawing/2014/main" id="{6C0D529D-746B-63A2-360F-2C70738F54D1}"/>
              </a:ext>
            </a:extLst>
          </p:cNvPr>
          <p:cNvSpPr/>
          <p:nvPr/>
        </p:nvSpPr>
        <p:spPr>
          <a:xfrm flipH="1">
            <a:off x="7968739" y="7660"/>
            <a:ext cx="466927" cy="6830885"/>
          </a:xfrm>
          <a:custGeom>
            <a:avLst/>
            <a:gdLst/>
            <a:ahLst/>
            <a:cxnLst/>
            <a:rect l="l" t="t" r="r" b="b"/>
            <a:pathLst>
              <a:path w="466927" h="6830885">
                <a:moveTo>
                  <a:pt x="214723" y="6463914"/>
                </a:moveTo>
                <a:cubicBezTo>
                  <a:pt x="195882" y="6463914"/>
                  <a:pt x="174584" y="6468283"/>
                  <a:pt x="150829" y="6477020"/>
                </a:cubicBezTo>
                <a:lnTo>
                  <a:pt x="150829" y="6513882"/>
                </a:lnTo>
                <a:cubicBezTo>
                  <a:pt x="162297" y="6507602"/>
                  <a:pt x="173355" y="6503028"/>
                  <a:pt x="184004" y="6500161"/>
                </a:cubicBezTo>
                <a:cubicBezTo>
                  <a:pt x="194653" y="6497294"/>
                  <a:pt x="205712" y="6495861"/>
                  <a:pt x="217180" y="6495861"/>
                </a:cubicBezTo>
                <a:cubicBezTo>
                  <a:pt x="235201" y="6495861"/>
                  <a:pt x="249605" y="6500707"/>
                  <a:pt x="260390" y="6510400"/>
                </a:cubicBezTo>
                <a:cubicBezTo>
                  <a:pt x="271176" y="6520094"/>
                  <a:pt x="276568" y="6533132"/>
                  <a:pt x="276568" y="6549515"/>
                </a:cubicBezTo>
                <a:cubicBezTo>
                  <a:pt x="276568" y="6566171"/>
                  <a:pt x="270766" y="6578390"/>
                  <a:pt x="259161" y="6586172"/>
                </a:cubicBezTo>
                <a:cubicBezTo>
                  <a:pt x="247557" y="6593954"/>
                  <a:pt x="229331" y="6597845"/>
                  <a:pt x="204483" y="6597845"/>
                </a:cubicBezTo>
                <a:cubicBezTo>
                  <a:pt x="204210" y="6597845"/>
                  <a:pt x="202640" y="6597708"/>
                  <a:pt x="199773" y="6597435"/>
                </a:cubicBezTo>
                <a:cubicBezTo>
                  <a:pt x="196906" y="6597162"/>
                  <a:pt x="194107" y="6597026"/>
                  <a:pt x="191377" y="6597026"/>
                </a:cubicBezTo>
                <a:lnTo>
                  <a:pt x="191377" y="6622829"/>
                </a:lnTo>
                <a:lnTo>
                  <a:pt x="260185" y="6693276"/>
                </a:lnTo>
                <a:lnTo>
                  <a:pt x="150829" y="6693276"/>
                </a:lnTo>
                <a:lnTo>
                  <a:pt x="150829" y="6724404"/>
                </a:lnTo>
                <a:lnTo>
                  <a:pt x="304829" y="6724404"/>
                </a:lnTo>
                <a:lnTo>
                  <a:pt x="304829" y="6689180"/>
                </a:lnTo>
                <a:lnTo>
                  <a:pt x="238887" y="6623238"/>
                </a:lnTo>
                <a:cubicBezTo>
                  <a:pt x="262643" y="6622146"/>
                  <a:pt x="281142" y="6614842"/>
                  <a:pt x="294385" y="6601326"/>
                </a:cubicBezTo>
                <a:cubicBezTo>
                  <a:pt x="307628" y="6587810"/>
                  <a:pt x="314249" y="6569857"/>
                  <a:pt x="314249" y="6547467"/>
                </a:cubicBezTo>
                <a:cubicBezTo>
                  <a:pt x="314249" y="6534634"/>
                  <a:pt x="311997" y="6523097"/>
                  <a:pt x="307491" y="6512858"/>
                </a:cubicBezTo>
                <a:cubicBezTo>
                  <a:pt x="302986" y="6502619"/>
                  <a:pt x="296433" y="6493881"/>
                  <a:pt x="287832" y="6486645"/>
                </a:cubicBezTo>
                <a:cubicBezTo>
                  <a:pt x="279231" y="6479409"/>
                  <a:pt x="268786" y="6473812"/>
                  <a:pt x="256499" y="6469853"/>
                </a:cubicBezTo>
                <a:cubicBezTo>
                  <a:pt x="244212" y="6465893"/>
                  <a:pt x="230286" y="6463914"/>
                  <a:pt x="214723" y="6463914"/>
                </a:cubicBezTo>
                <a:close/>
                <a:moveTo>
                  <a:pt x="150829" y="5978139"/>
                </a:moveTo>
                <a:lnTo>
                  <a:pt x="150829" y="6008447"/>
                </a:lnTo>
                <a:lnTo>
                  <a:pt x="276159" y="6008447"/>
                </a:lnTo>
                <a:cubicBezTo>
                  <a:pt x="276159" y="6010359"/>
                  <a:pt x="275817" y="6012338"/>
                  <a:pt x="275135" y="6014386"/>
                </a:cubicBezTo>
                <a:cubicBezTo>
                  <a:pt x="274452" y="6016434"/>
                  <a:pt x="272814" y="6019369"/>
                  <a:pt x="270220" y="6023192"/>
                </a:cubicBezTo>
                <a:cubicBezTo>
                  <a:pt x="267626" y="6027015"/>
                  <a:pt x="263735" y="6032134"/>
                  <a:pt x="258547" y="6038551"/>
                </a:cubicBezTo>
                <a:cubicBezTo>
                  <a:pt x="253359" y="6044968"/>
                  <a:pt x="246396" y="6053500"/>
                  <a:pt x="237659" y="6064150"/>
                </a:cubicBezTo>
                <a:cubicBezTo>
                  <a:pt x="220457" y="6084628"/>
                  <a:pt x="207760" y="6106063"/>
                  <a:pt x="199568" y="6128453"/>
                </a:cubicBezTo>
                <a:cubicBezTo>
                  <a:pt x="191377" y="6150843"/>
                  <a:pt x="187281" y="6175281"/>
                  <a:pt x="187281" y="6201767"/>
                </a:cubicBezTo>
                <a:lnTo>
                  <a:pt x="187281" y="6234942"/>
                </a:lnTo>
                <a:lnTo>
                  <a:pt x="222504" y="6234942"/>
                </a:lnTo>
                <a:lnTo>
                  <a:pt x="222504" y="6199719"/>
                </a:lnTo>
                <a:cubicBezTo>
                  <a:pt x="222504" y="6177602"/>
                  <a:pt x="225918" y="6157260"/>
                  <a:pt x="232744" y="6138692"/>
                </a:cubicBezTo>
                <a:cubicBezTo>
                  <a:pt x="239570" y="6120125"/>
                  <a:pt x="250356" y="6101830"/>
                  <a:pt x="265100" y="6083809"/>
                </a:cubicBezTo>
                <a:cubicBezTo>
                  <a:pt x="269742" y="6078075"/>
                  <a:pt x="273497" y="6073501"/>
                  <a:pt x="276364" y="6070088"/>
                </a:cubicBezTo>
                <a:cubicBezTo>
                  <a:pt x="279231" y="6066675"/>
                  <a:pt x="281415" y="6064081"/>
                  <a:pt x="282917" y="6062306"/>
                </a:cubicBezTo>
                <a:cubicBezTo>
                  <a:pt x="284419" y="6060532"/>
                  <a:pt x="285579" y="6059235"/>
                  <a:pt x="286398" y="6058416"/>
                </a:cubicBezTo>
                <a:cubicBezTo>
                  <a:pt x="287217" y="6057596"/>
                  <a:pt x="287900" y="6056777"/>
                  <a:pt x="288446" y="6055958"/>
                </a:cubicBezTo>
                <a:cubicBezTo>
                  <a:pt x="308925" y="6031110"/>
                  <a:pt x="319164" y="6009130"/>
                  <a:pt x="319164" y="5990016"/>
                </a:cubicBezTo>
                <a:lnTo>
                  <a:pt x="319164" y="5978139"/>
                </a:lnTo>
                <a:close/>
                <a:moveTo>
                  <a:pt x="150829" y="5512433"/>
                </a:moveTo>
                <a:lnTo>
                  <a:pt x="150829" y="5749167"/>
                </a:lnTo>
                <a:lnTo>
                  <a:pt x="184824" y="5749167"/>
                </a:lnTo>
                <a:lnTo>
                  <a:pt x="184824" y="5639810"/>
                </a:lnTo>
                <a:lnTo>
                  <a:pt x="258137" y="5639810"/>
                </a:lnTo>
                <a:lnTo>
                  <a:pt x="258137" y="5608683"/>
                </a:lnTo>
                <a:lnTo>
                  <a:pt x="184824" y="5608683"/>
                </a:lnTo>
                <a:lnTo>
                  <a:pt x="184824" y="5542332"/>
                </a:lnTo>
                <a:lnTo>
                  <a:pt x="274111" y="5542332"/>
                </a:lnTo>
                <a:lnTo>
                  <a:pt x="274111" y="5512433"/>
                </a:lnTo>
                <a:close/>
                <a:moveTo>
                  <a:pt x="169669" y="5069663"/>
                </a:moveTo>
                <a:lnTo>
                  <a:pt x="169669" y="5100381"/>
                </a:lnTo>
                <a:lnTo>
                  <a:pt x="233973" y="5100381"/>
                </a:lnTo>
                <a:lnTo>
                  <a:pt x="233973" y="5220387"/>
                </a:lnTo>
                <a:lnTo>
                  <a:pt x="150829" y="5220387"/>
                </a:lnTo>
                <a:lnTo>
                  <a:pt x="150829" y="5250695"/>
                </a:lnTo>
                <a:lnTo>
                  <a:pt x="307286" y="5250695"/>
                </a:lnTo>
                <a:lnTo>
                  <a:pt x="307286" y="5220387"/>
                </a:lnTo>
                <a:lnTo>
                  <a:pt x="261004" y="5220387"/>
                </a:lnTo>
                <a:lnTo>
                  <a:pt x="261004" y="5069663"/>
                </a:lnTo>
                <a:close/>
                <a:moveTo>
                  <a:pt x="214723" y="4517023"/>
                </a:moveTo>
                <a:lnTo>
                  <a:pt x="187691" y="4526443"/>
                </a:lnTo>
                <a:lnTo>
                  <a:pt x="203664" y="4606310"/>
                </a:lnTo>
                <a:lnTo>
                  <a:pt x="150829" y="4630475"/>
                </a:lnTo>
                <a:lnTo>
                  <a:pt x="160249" y="4660784"/>
                </a:lnTo>
                <a:lnTo>
                  <a:pt x="208579" y="4635390"/>
                </a:lnTo>
                <a:lnTo>
                  <a:pt x="237249" y="4801677"/>
                </a:lnTo>
                <a:lnTo>
                  <a:pt x="264281" y="4790619"/>
                </a:lnTo>
                <a:lnTo>
                  <a:pt x="232334" y="4622693"/>
                </a:lnTo>
                <a:lnTo>
                  <a:pt x="279026" y="4598528"/>
                </a:lnTo>
                <a:lnTo>
                  <a:pt x="256499" y="4670613"/>
                </a:lnTo>
                <a:lnTo>
                  <a:pt x="277388" y="4688225"/>
                </a:lnTo>
                <a:lnTo>
                  <a:pt x="312611" y="4580916"/>
                </a:lnTo>
                <a:lnTo>
                  <a:pt x="299505" y="4560028"/>
                </a:lnTo>
                <a:lnTo>
                  <a:pt x="227829" y="4595252"/>
                </a:lnTo>
                <a:close/>
                <a:moveTo>
                  <a:pt x="281074" y="4056641"/>
                </a:moveTo>
                <a:lnTo>
                  <a:pt x="150829" y="4061556"/>
                </a:lnTo>
                <a:lnTo>
                  <a:pt x="150829" y="4091865"/>
                </a:lnTo>
                <a:lnTo>
                  <a:pt x="264691" y="4091865"/>
                </a:lnTo>
                <a:cubicBezTo>
                  <a:pt x="260049" y="4115347"/>
                  <a:pt x="250492" y="4134597"/>
                  <a:pt x="236020" y="4149615"/>
                </a:cubicBezTo>
                <a:lnTo>
                  <a:pt x="236020" y="4116030"/>
                </a:lnTo>
                <a:lnTo>
                  <a:pt x="208579" y="4114392"/>
                </a:lnTo>
                <a:lnTo>
                  <a:pt x="208579" y="4200812"/>
                </a:lnTo>
                <a:cubicBezTo>
                  <a:pt x="208579" y="4236581"/>
                  <a:pt x="196838" y="4267436"/>
                  <a:pt x="173355" y="4293376"/>
                </a:cubicBezTo>
                <a:lnTo>
                  <a:pt x="194244" y="4314264"/>
                </a:lnTo>
                <a:cubicBezTo>
                  <a:pt x="222095" y="4286413"/>
                  <a:pt x="236020" y="4248596"/>
                  <a:pt x="236020" y="4200812"/>
                </a:cubicBezTo>
                <a:lnTo>
                  <a:pt x="236020" y="4165589"/>
                </a:lnTo>
                <a:lnTo>
                  <a:pt x="248717" y="4181562"/>
                </a:lnTo>
                <a:cubicBezTo>
                  <a:pt x="259366" y="4169821"/>
                  <a:pt x="268650" y="4156305"/>
                  <a:pt x="276568" y="4141014"/>
                </a:cubicBezTo>
                <a:cubicBezTo>
                  <a:pt x="284487" y="4125723"/>
                  <a:pt x="292269" y="4107702"/>
                  <a:pt x="299914" y="4086950"/>
                </a:cubicBezTo>
                <a:close/>
                <a:moveTo>
                  <a:pt x="150829" y="3551616"/>
                </a:moveTo>
                <a:lnTo>
                  <a:pt x="150829" y="3586840"/>
                </a:lnTo>
                <a:lnTo>
                  <a:pt x="263052" y="3586840"/>
                </a:lnTo>
                <a:lnTo>
                  <a:pt x="263052" y="3735925"/>
                </a:lnTo>
                <a:lnTo>
                  <a:pt x="150829" y="3735925"/>
                </a:lnTo>
                <a:lnTo>
                  <a:pt x="150829" y="3771149"/>
                </a:lnTo>
                <a:lnTo>
                  <a:pt x="263052" y="3771149"/>
                </a:lnTo>
                <a:lnTo>
                  <a:pt x="263052" y="3791627"/>
                </a:lnTo>
                <a:lnTo>
                  <a:pt x="294999" y="3791627"/>
                </a:lnTo>
                <a:lnTo>
                  <a:pt x="294999" y="3551616"/>
                </a:lnTo>
                <a:close/>
                <a:moveTo>
                  <a:pt x="203664" y="3005224"/>
                </a:moveTo>
                <a:lnTo>
                  <a:pt x="203664" y="3115400"/>
                </a:lnTo>
                <a:lnTo>
                  <a:pt x="150829" y="3130145"/>
                </a:lnTo>
                <a:lnTo>
                  <a:pt x="155744" y="3168235"/>
                </a:lnTo>
                <a:lnTo>
                  <a:pt x="203664" y="3150624"/>
                </a:lnTo>
                <a:lnTo>
                  <a:pt x="203664" y="3280459"/>
                </a:lnTo>
                <a:cubicBezTo>
                  <a:pt x="203664" y="3303941"/>
                  <a:pt x="215405" y="3315683"/>
                  <a:pt x="238887" y="3315683"/>
                </a:cubicBezTo>
                <a:lnTo>
                  <a:pt x="315888" y="3315683"/>
                </a:lnTo>
                <a:lnTo>
                  <a:pt x="315888" y="3280459"/>
                </a:lnTo>
                <a:lnTo>
                  <a:pt x="254861" y="3280459"/>
                </a:lnTo>
                <a:cubicBezTo>
                  <a:pt x="242028" y="3280459"/>
                  <a:pt x="235611" y="3274042"/>
                  <a:pt x="235611" y="3261208"/>
                </a:cubicBezTo>
                <a:lnTo>
                  <a:pt x="235611" y="3139565"/>
                </a:lnTo>
                <a:lnTo>
                  <a:pt x="291723" y="3118677"/>
                </a:lnTo>
                <a:cubicBezTo>
                  <a:pt x="289538" y="3130418"/>
                  <a:pt x="285511" y="3143797"/>
                  <a:pt x="279640" y="3158815"/>
                </a:cubicBezTo>
                <a:cubicBezTo>
                  <a:pt x="273770" y="3173833"/>
                  <a:pt x="266056" y="3190352"/>
                  <a:pt x="256499" y="3208374"/>
                </a:cubicBezTo>
                <a:lnTo>
                  <a:pt x="282302" y="3225985"/>
                </a:lnTo>
                <a:cubicBezTo>
                  <a:pt x="291859" y="3206872"/>
                  <a:pt x="300392" y="3187144"/>
                  <a:pt x="307901" y="3166802"/>
                </a:cubicBezTo>
                <a:cubicBezTo>
                  <a:pt x="315410" y="3146459"/>
                  <a:pt x="321758" y="3125640"/>
                  <a:pt x="326946" y="3104341"/>
                </a:cubicBezTo>
                <a:lnTo>
                  <a:pt x="312611" y="3077310"/>
                </a:lnTo>
                <a:lnTo>
                  <a:pt x="235611" y="3104341"/>
                </a:lnTo>
                <a:lnTo>
                  <a:pt x="235611" y="3005224"/>
                </a:lnTo>
                <a:close/>
                <a:moveTo>
                  <a:pt x="200387" y="2506752"/>
                </a:moveTo>
                <a:cubicBezTo>
                  <a:pt x="195199" y="2551806"/>
                  <a:pt x="188578" y="2589896"/>
                  <a:pt x="180523" y="2621024"/>
                </a:cubicBezTo>
                <a:cubicBezTo>
                  <a:pt x="172468" y="2652151"/>
                  <a:pt x="162570" y="2677545"/>
                  <a:pt x="150829" y="2697205"/>
                </a:cubicBezTo>
                <a:lnTo>
                  <a:pt x="174994" y="2717683"/>
                </a:lnTo>
                <a:cubicBezTo>
                  <a:pt x="182366" y="2705943"/>
                  <a:pt x="188715" y="2693519"/>
                  <a:pt x="194039" y="2680412"/>
                </a:cubicBezTo>
                <a:cubicBezTo>
                  <a:pt x="199363" y="2667306"/>
                  <a:pt x="203664" y="2652561"/>
                  <a:pt x="206941" y="2636178"/>
                </a:cubicBezTo>
                <a:lnTo>
                  <a:pt x="259776" y="2636178"/>
                </a:lnTo>
                <a:cubicBezTo>
                  <a:pt x="256499" y="2683416"/>
                  <a:pt x="249809" y="2723486"/>
                  <a:pt x="239707" y="2756388"/>
                </a:cubicBezTo>
                <a:cubicBezTo>
                  <a:pt x="229604" y="2789291"/>
                  <a:pt x="215542" y="2814889"/>
                  <a:pt x="197520" y="2833184"/>
                </a:cubicBezTo>
                <a:lnTo>
                  <a:pt x="222914" y="2855301"/>
                </a:lnTo>
                <a:cubicBezTo>
                  <a:pt x="242028" y="2832911"/>
                  <a:pt x="257182" y="2803421"/>
                  <a:pt x="268377" y="2766832"/>
                </a:cubicBezTo>
                <a:cubicBezTo>
                  <a:pt x="279572" y="2730244"/>
                  <a:pt x="286808" y="2686693"/>
                  <a:pt x="290084" y="2636178"/>
                </a:cubicBezTo>
                <a:lnTo>
                  <a:pt x="336366" y="2636178"/>
                </a:lnTo>
                <a:lnTo>
                  <a:pt x="336366" y="2600955"/>
                </a:lnTo>
                <a:lnTo>
                  <a:pt x="216361" y="2600955"/>
                </a:lnTo>
                <a:cubicBezTo>
                  <a:pt x="220184" y="2582661"/>
                  <a:pt x="223324" y="2566209"/>
                  <a:pt x="225781" y="2551601"/>
                </a:cubicBezTo>
                <a:cubicBezTo>
                  <a:pt x="228239" y="2536993"/>
                  <a:pt x="230013" y="2525183"/>
                  <a:pt x="231106" y="2516173"/>
                </a:cubicBezTo>
                <a:close/>
                <a:moveTo>
                  <a:pt x="238478" y="2008176"/>
                </a:moveTo>
                <a:lnTo>
                  <a:pt x="211446" y="2014320"/>
                </a:lnTo>
                <a:lnTo>
                  <a:pt x="220866" y="2089681"/>
                </a:lnTo>
                <a:lnTo>
                  <a:pt x="165164" y="2100740"/>
                </a:lnTo>
                <a:lnTo>
                  <a:pt x="168031" y="2135964"/>
                </a:lnTo>
                <a:lnTo>
                  <a:pt x="224143" y="2123267"/>
                </a:lnTo>
                <a:lnTo>
                  <a:pt x="232334" y="2196990"/>
                </a:lnTo>
                <a:lnTo>
                  <a:pt x="150829" y="2212963"/>
                </a:lnTo>
                <a:lnTo>
                  <a:pt x="153696" y="2248187"/>
                </a:lnTo>
                <a:lnTo>
                  <a:pt x="233973" y="2230575"/>
                </a:lnTo>
                <a:lnTo>
                  <a:pt x="248308" y="2360001"/>
                </a:lnTo>
                <a:lnTo>
                  <a:pt x="280255" y="2352220"/>
                </a:lnTo>
                <a:lnTo>
                  <a:pt x="264281" y="2224022"/>
                </a:lnTo>
                <a:lnTo>
                  <a:pt x="339233" y="2208048"/>
                </a:lnTo>
                <a:lnTo>
                  <a:pt x="336366" y="2174463"/>
                </a:lnTo>
                <a:lnTo>
                  <a:pt x="261004" y="2192075"/>
                </a:lnTo>
                <a:lnTo>
                  <a:pt x="253223" y="2115484"/>
                </a:lnTo>
                <a:lnTo>
                  <a:pt x="310563" y="2102378"/>
                </a:lnTo>
                <a:lnTo>
                  <a:pt x="307286" y="2067155"/>
                </a:lnTo>
                <a:lnTo>
                  <a:pt x="248308" y="2081900"/>
                </a:lnTo>
                <a:close/>
                <a:moveTo>
                  <a:pt x="160659" y="1640768"/>
                </a:moveTo>
                <a:lnTo>
                  <a:pt x="160659" y="1671077"/>
                </a:lnTo>
                <a:lnTo>
                  <a:pt x="206941" y="1671077"/>
                </a:lnTo>
                <a:lnTo>
                  <a:pt x="206941" y="1797636"/>
                </a:lnTo>
                <a:lnTo>
                  <a:pt x="150829" y="1797636"/>
                </a:lnTo>
                <a:lnTo>
                  <a:pt x="150829" y="1827944"/>
                </a:lnTo>
                <a:lnTo>
                  <a:pt x="291723" y="1827944"/>
                </a:lnTo>
                <a:lnTo>
                  <a:pt x="291723" y="1797636"/>
                </a:lnTo>
                <a:lnTo>
                  <a:pt x="233973" y="1797636"/>
                </a:lnTo>
                <a:lnTo>
                  <a:pt x="233973" y="1671077"/>
                </a:lnTo>
                <a:lnTo>
                  <a:pt x="277388" y="1671077"/>
                </a:lnTo>
                <a:lnTo>
                  <a:pt x="277388" y="1640768"/>
                </a:lnTo>
                <a:close/>
                <a:moveTo>
                  <a:pt x="177861" y="1081270"/>
                </a:moveTo>
                <a:lnTo>
                  <a:pt x="150829" y="1100520"/>
                </a:lnTo>
                <a:cubicBezTo>
                  <a:pt x="158201" y="1119634"/>
                  <a:pt x="164277" y="1137723"/>
                  <a:pt x="169055" y="1154789"/>
                </a:cubicBezTo>
                <a:cubicBezTo>
                  <a:pt x="173833" y="1171855"/>
                  <a:pt x="177315" y="1187350"/>
                  <a:pt x="179499" y="1201276"/>
                </a:cubicBezTo>
                <a:lnTo>
                  <a:pt x="208169" y="1182025"/>
                </a:lnTo>
                <a:cubicBezTo>
                  <a:pt x="207077" y="1171377"/>
                  <a:pt x="203869" y="1157520"/>
                  <a:pt x="198544" y="1140454"/>
                </a:cubicBezTo>
                <a:cubicBezTo>
                  <a:pt x="193220" y="1123388"/>
                  <a:pt x="186325" y="1103660"/>
                  <a:pt x="177861" y="1081270"/>
                </a:cubicBezTo>
                <a:close/>
                <a:moveTo>
                  <a:pt x="275340" y="1076765"/>
                </a:moveTo>
                <a:cubicBezTo>
                  <a:pt x="272336" y="1145300"/>
                  <a:pt x="262848" y="1202299"/>
                  <a:pt x="246874" y="1247763"/>
                </a:cubicBezTo>
                <a:cubicBezTo>
                  <a:pt x="230901" y="1293225"/>
                  <a:pt x="208442" y="1328380"/>
                  <a:pt x="179499" y="1353228"/>
                </a:cubicBezTo>
                <a:lnTo>
                  <a:pt x="198749" y="1383946"/>
                </a:lnTo>
                <a:cubicBezTo>
                  <a:pt x="215405" y="1371386"/>
                  <a:pt x="230218" y="1354798"/>
                  <a:pt x="243188" y="1334183"/>
                </a:cubicBezTo>
                <a:cubicBezTo>
                  <a:pt x="256158" y="1313567"/>
                  <a:pt x="267148" y="1290154"/>
                  <a:pt x="276159" y="1263941"/>
                </a:cubicBezTo>
                <a:cubicBezTo>
                  <a:pt x="285169" y="1237728"/>
                  <a:pt x="292405" y="1209399"/>
                  <a:pt x="297866" y="1178954"/>
                </a:cubicBezTo>
                <a:cubicBezTo>
                  <a:pt x="303327" y="1148509"/>
                  <a:pt x="307013" y="1117040"/>
                  <a:pt x="308925" y="1084546"/>
                </a:cubicBezTo>
                <a:close/>
                <a:moveTo>
                  <a:pt x="166802" y="613107"/>
                </a:moveTo>
                <a:lnTo>
                  <a:pt x="166802" y="648330"/>
                </a:lnTo>
                <a:lnTo>
                  <a:pt x="222914" y="648330"/>
                </a:lnTo>
                <a:lnTo>
                  <a:pt x="222914" y="805197"/>
                </a:lnTo>
                <a:lnTo>
                  <a:pt x="150829" y="805197"/>
                </a:lnTo>
                <a:lnTo>
                  <a:pt x="150829" y="840421"/>
                </a:lnTo>
                <a:lnTo>
                  <a:pt x="323669" y="840421"/>
                </a:lnTo>
                <a:lnTo>
                  <a:pt x="323669" y="805197"/>
                </a:lnTo>
                <a:lnTo>
                  <a:pt x="254861" y="805197"/>
                </a:lnTo>
                <a:lnTo>
                  <a:pt x="254861" y="648330"/>
                </a:lnTo>
                <a:lnTo>
                  <a:pt x="310973" y="648330"/>
                </a:lnTo>
                <a:lnTo>
                  <a:pt x="310973" y="613107"/>
                </a:lnTo>
                <a:close/>
                <a:moveTo>
                  <a:pt x="292951" y="172385"/>
                </a:moveTo>
                <a:cubicBezTo>
                  <a:pt x="273565" y="279148"/>
                  <a:pt x="226737" y="339901"/>
                  <a:pt x="152467" y="354646"/>
                </a:cubicBezTo>
                <a:lnTo>
                  <a:pt x="161887" y="393146"/>
                </a:lnTo>
                <a:cubicBezTo>
                  <a:pt x="205575" y="380859"/>
                  <a:pt x="240253" y="358605"/>
                  <a:pt x="265919" y="326385"/>
                </a:cubicBezTo>
                <a:cubicBezTo>
                  <a:pt x="291586" y="294165"/>
                  <a:pt x="309744" y="251297"/>
                  <a:pt x="320393" y="197779"/>
                </a:cubicBezTo>
                <a:close/>
                <a:moveTo>
                  <a:pt x="171717" y="103577"/>
                </a:moveTo>
                <a:lnTo>
                  <a:pt x="150829" y="132247"/>
                </a:lnTo>
                <a:cubicBezTo>
                  <a:pt x="159293" y="143988"/>
                  <a:pt x="167553" y="156002"/>
                  <a:pt x="175608" y="168289"/>
                </a:cubicBezTo>
                <a:cubicBezTo>
                  <a:pt x="183663" y="180577"/>
                  <a:pt x="190831" y="192591"/>
                  <a:pt x="197111" y="204332"/>
                </a:cubicBezTo>
                <a:lnTo>
                  <a:pt x="219637" y="175252"/>
                </a:lnTo>
                <a:cubicBezTo>
                  <a:pt x="214176" y="164603"/>
                  <a:pt x="207487" y="153135"/>
                  <a:pt x="199568" y="140848"/>
                </a:cubicBezTo>
                <a:cubicBezTo>
                  <a:pt x="191650" y="128561"/>
                  <a:pt x="182366" y="116137"/>
                  <a:pt x="171717" y="103577"/>
                </a:cubicBezTo>
                <a:close/>
                <a:moveTo>
                  <a:pt x="0" y="0"/>
                </a:moveTo>
                <a:lnTo>
                  <a:pt x="466927" y="0"/>
                </a:lnTo>
                <a:lnTo>
                  <a:pt x="466927" y="6830885"/>
                </a:lnTo>
                <a:lnTo>
                  <a:pt x="0" y="683088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/>
          </a:p>
        </p:txBody>
      </p:sp>
      <p:sp>
        <p:nvSpPr>
          <p:cNvPr id="71" name="green 1">
            <a:extLst>
              <a:ext uri="{FF2B5EF4-FFF2-40B4-BE49-F238E27FC236}">
                <a16:creationId xmlns:a16="http://schemas.microsoft.com/office/drawing/2014/main" id="{41840FEA-6C05-9B10-8CB3-0D42792DAE30}"/>
              </a:ext>
            </a:extLst>
          </p:cNvPr>
          <p:cNvSpPr/>
          <p:nvPr/>
        </p:nvSpPr>
        <p:spPr>
          <a:xfrm>
            <a:off x="7386567" y="6923999"/>
            <a:ext cx="402402" cy="6858000"/>
          </a:xfrm>
          <a:prstGeom prst="rect">
            <a:avLst/>
          </a:prstGeom>
          <a:gradFill>
            <a:gsLst>
              <a:gs pos="0">
                <a:srgbClr val="00E500">
                  <a:alpha val="0"/>
                </a:srgbClr>
              </a:gs>
              <a:gs pos="80000">
                <a:srgbClr val="00E500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2" name="matrix 1">
            <a:extLst>
              <a:ext uri="{FF2B5EF4-FFF2-40B4-BE49-F238E27FC236}">
                <a16:creationId xmlns:a16="http://schemas.microsoft.com/office/drawing/2014/main" id="{0EB29587-AAEE-6377-BDA9-7041A09FC730}"/>
              </a:ext>
            </a:extLst>
          </p:cNvPr>
          <p:cNvSpPr/>
          <p:nvPr/>
        </p:nvSpPr>
        <p:spPr>
          <a:xfrm>
            <a:off x="7321498" y="-65999"/>
            <a:ext cx="468120" cy="6989998"/>
          </a:xfrm>
          <a:custGeom>
            <a:avLst/>
            <a:gdLst/>
            <a:ahLst/>
            <a:cxnLst/>
            <a:rect l="l" t="t" r="r" b="b"/>
            <a:pathLst>
              <a:path w="468120" h="6989998">
                <a:moveTo>
                  <a:pt x="245491" y="6549652"/>
                </a:moveTo>
                <a:lnTo>
                  <a:pt x="245491" y="6631158"/>
                </a:lnTo>
                <a:lnTo>
                  <a:pt x="183236" y="6631158"/>
                </a:lnTo>
                <a:lnTo>
                  <a:pt x="183236" y="6760993"/>
                </a:lnTo>
                <a:lnTo>
                  <a:pt x="215183" y="6760993"/>
                </a:lnTo>
                <a:lnTo>
                  <a:pt x="215183" y="6666381"/>
                </a:lnTo>
                <a:lnTo>
                  <a:pt x="311023" y="6666381"/>
                </a:lnTo>
                <a:cubicBezTo>
                  <a:pt x="311023" y="6714711"/>
                  <a:pt x="304743" y="6756624"/>
                  <a:pt x="292183" y="6792121"/>
                </a:cubicBezTo>
                <a:cubicBezTo>
                  <a:pt x="279622" y="6827617"/>
                  <a:pt x="260919" y="6857243"/>
                  <a:pt x="236071" y="6880998"/>
                </a:cubicBezTo>
                <a:lnTo>
                  <a:pt x="255321" y="6911307"/>
                </a:lnTo>
                <a:cubicBezTo>
                  <a:pt x="285083" y="6882364"/>
                  <a:pt x="307132" y="6848232"/>
                  <a:pt x="321467" y="6808913"/>
                </a:cubicBezTo>
                <a:cubicBezTo>
                  <a:pt x="335803" y="6769594"/>
                  <a:pt x="342970" y="6724814"/>
                  <a:pt x="342970" y="6674572"/>
                </a:cubicBezTo>
                <a:lnTo>
                  <a:pt x="342970" y="6631158"/>
                </a:lnTo>
                <a:lnTo>
                  <a:pt x="277438" y="6631158"/>
                </a:lnTo>
                <a:lnTo>
                  <a:pt x="277438" y="6549652"/>
                </a:lnTo>
                <a:close/>
                <a:moveTo>
                  <a:pt x="312662" y="6074936"/>
                </a:moveTo>
                <a:cubicBezTo>
                  <a:pt x="296825" y="6119170"/>
                  <a:pt x="277916" y="6157670"/>
                  <a:pt x="255935" y="6190436"/>
                </a:cubicBezTo>
                <a:cubicBezTo>
                  <a:pt x="233955" y="6223202"/>
                  <a:pt x="209722" y="6251463"/>
                  <a:pt x="183236" y="6275218"/>
                </a:cubicBezTo>
                <a:lnTo>
                  <a:pt x="199209" y="6308803"/>
                </a:lnTo>
                <a:cubicBezTo>
                  <a:pt x="210950" y="6299247"/>
                  <a:pt x="221872" y="6288939"/>
                  <a:pt x="231975" y="6277880"/>
                </a:cubicBezTo>
                <a:cubicBezTo>
                  <a:pt x="242078" y="6266822"/>
                  <a:pt x="251362" y="6254739"/>
                  <a:pt x="259826" y="6241633"/>
                </a:cubicBezTo>
                <a:lnTo>
                  <a:pt x="259826" y="6415702"/>
                </a:lnTo>
                <a:lnTo>
                  <a:pt x="291773" y="6415702"/>
                </a:lnTo>
                <a:lnTo>
                  <a:pt x="291773" y="6196580"/>
                </a:lnTo>
                <a:cubicBezTo>
                  <a:pt x="297780" y="6187023"/>
                  <a:pt x="303241" y="6177739"/>
                  <a:pt x="308156" y="6168728"/>
                </a:cubicBezTo>
                <a:cubicBezTo>
                  <a:pt x="313071" y="6159718"/>
                  <a:pt x="317440" y="6151185"/>
                  <a:pt x="321263" y="6143130"/>
                </a:cubicBezTo>
                <a:cubicBezTo>
                  <a:pt x="325085" y="6135075"/>
                  <a:pt x="328498" y="6127566"/>
                  <a:pt x="331502" y="6120603"/>
                </a:cubicBezTo>
                <a:cubicBezTo>
                  <a:pt x="334506" y="6113640"/>
                  <a:pt x="337373" y="6107565"/>
                  <a:pt x="340103" y="6102377"/>
                </a:cubicBezTo>
                <a:close/>
                <a:moveTo>
                  <a:pt x="336826" y="5616602"/>
                </a:moveTo>
                <a:lnTo>
                  <a:pt x="183236" y="5624384"/>
                </a:lnTo>
                <a:lnTo>
                  <a:pt x="184874" y="5659608"/>
                </a:lnTo>
                <a:lnTo>
                  <a:pt x="322491" y="5655102"/>
                </a:lnTo>
                <a:cubicBezTo>
                  <a:pt x="319215" y="5666843"/>
                  <a:pt x="314641" y="5678790"/>
                  <a:pt x="308771" y="5690940"/>
                </a:cubicBezTo>
                <a:cubicBezTo>
                  <a:pt x="302900" y="5703091"/>
                  <a:pt x="295186" y="5716129"/>
                  <a:pt x="285630" y="5730055"/>
                </a:cubicBezTo>
                <a:lnTo>
                  <a:pt x="285630" y="5682134"/>
                </a:lnTo>
                <a:lnTo>
                  <a:pt x="253683" y="5682134"/>
                </a:lnTo>
                <a:lnTo>
                  <a:pt x="253683" y="5754219"/>
                </a:lnTo>
                <a:cubicBezTo>
                  <a:pt x="253683" y="5787259"/>
                  <a:pt x="249928" y="5816270"/>
                  <a:pt x="242419" y="5841254"/>
                </a:cubicBezTo>
                <a:cubicBezTo>
                  <a:pt x="234911" y="5866238"/>
                  <a:pt x="223238" y="5887332"/>
                  <a:pt x="207401" y="5904533"/>
                </a:cubicBezTo>
                <a:lnTo>
                  <a:pt x="229927" y="5931565"/>
                </a:lnTo>
                <a:cubicBezTo>
                  <a:pt x="249041" y="5911086"/>
                  <a:pt x="263103" y="5885761"/>
                  <a:pt x="272114" y="5855589"/>
                </a:cubicBezTo>
                <a:cubicBezTo>
                  <a:pt x="281124" y="5825417"/>
                  <a:pt x="285630" y="5790535"/>
                  <a:pt x="285630" y="5750943"/>
                </a:cubicBezTo>
                <a:lnTo>
                  <a:pt x="299965" y="5766916"/>
                </a:lnTo>
                <a:cubicBezTo>
                  <a:pt x="305153" y="5760090"/>
                  <a:pt x="310272" y="5752581"/>
                  <a:pt x="315324" y="5744390"/>
                </a:cubicBezTo>
                <a:cubicBezTo>
                  <a:pt x="320375" y="5736198"/>
                  <a:pt x="325427" y="5727256"/>
                  <a:pt x="330478" y="5717563"/>
                </a:cubicBezTo>
                <a:cubicBezTo>
                  <a:pt x="335529" y="5707869"/>
                  <a:pt x="340513" y="5697220"/>
                  <a:pt x="345428" y="5685616"/>
                </a:cubicBezTo>
                <a:cubicBezTo>
                  <a:pt x="350342" y="5674011"/>
                  <a:pt x="355530" y="5661109"/>
                  <a:pt x="360991" y="5646911"/>
                </a:cubicBezTo>
                <a:close/>
                <a:moveTo>
                  <a:pt x="325358" y="5202912"/>
                </a:moveTo>
                <a:cubicBezTo>
                  <a:pt x="305972" y="5309675"/>
                  <a:pt x="259144" y="5370429"/>
                  <a:pt x="184874" y="5385173"/>
                </a:cubicBezTo>
                <a:lnTo>
                  <a:pt x="194294" y="5423673"/>
                </a:lnTo>
                <a:cubicBezTo>
                  <a:pt x="237982" y="5411386"/>
                  <a:pt x="272660" y="5389133"/>
                  <a:pt x="298326" y="5356913"/>
                </a:cubicBezTo>
                <a:cubicBezTo>
                  <a:pt x="323993" y="5324693"/>
                  <a:pt x="342151" y="5281824"/>
                  <a:pt x="352800" y="5228306"/>
                </a:cubicBezTo>
                <a:close/>
                <a:moveTo>
                  <a:pt x="204124" y="5134104"/>
                </a:moveTo>
                <a:lnTo>
                  <a:pt x="183236" y="5162774"/>
                </a:lnTo>
                <a:cubicBezTo>
                  <a:pt x="191700" y="5174515"/>
                  <a:pt x="199960" y="5186530"/>
                  <a:pt x="208015" y="5198817"/>
                </a:cubicBezTo>
                <a:cubicBezTo>
                  <a:pt x="216070" y="5211104"/>
                  <a:pt x="223238" y="5223118"/>
                  <a:pt x="229518" y="5234859"/>
                </a:cubicBezTo>
                <a:lnTo>
                  <a:pt x="252044" y="5205780"/>
                </a:lnTo>
                <a:cubicBezTo>
                  <a:pt x="246583" y="5195131"/>
                  <a:pt x="239894" y="5183662"/>
                  <a:pt x="231975" y="5171375"/>
                </a:cubicBezTo>
                <a:cubicBezTo>
                  <a:pt x="224057" y="5159088"/>
                  <a:pt x="214773" y="5146664"/>
                  <a:pt x="204124" y="5134104"/>
                </a:cubicBezTo>
                <a:close/>
                <a:moveTo>
                  <a:pt x="205762" y="4715394"/>
                </a:moveTo>
                <a:lnTo>
                  <a:pt x="183236" y="4729730"/>
                </a:lnTo>
                <a:lnTo>
                  <a:pt x="205762" y="4808368"/>
                </a:lnTo>
                <a:lnTo>
                  <a:pt x="228289" y="4795262"/>
                </a:lnTo>
                <a:close/>
                <a:moveTo>
                  <a:pt x="297098" y="4699421"/>
                </a:moveTo>
                <a:cubicBezTo>
                  <a:pt x="297098" y="4757308"/>
                  <a:pt x="290476" y="4805092"/>
                  <a:pt x="277233" y="4842772"/>
                </a:cubicBezTo>
                <a:cubicBezTo>
                  <a:pt x="263990" y="4880453"/>
                  <a:pt x="243443" y="4907895"/>
                  <a:pt x="215592" y="4925097"/>
                </a:cubicBezTo>
                <a:lnTo>
                  <a:pt x="234433" y="4950490"/>
                </a:lnTo>
                <a:cubicBezTo>
                  <a:pt x="250270" y="4939842"/>
                  <a:pt x="263922" y="4925984"/>
                  <a:pt x="275390" y="4908919"/>
                </a:cubicBezTo>
                <a:cubicBezTo>
                  <a:pt x="286858" y="4891853"/>
                  <a:pt x="296278" y="4872466"/>
                  <a:pt x="303651" y="4850759"/>
                </a:cubicBezTo>
                <a:cubicBezTo>
                  <a:pt x="311023" y="4829051"/>
                  <a:pt x="316484" y="4805774"/>
                  <a:pt x="320034" y="4780926"/>
                </a:cubicBezTo>
                <a:cubicBezTo>
                  <a:pt x="323583" y="4756079"/>
                  <a:pt x="325495" y="4730549"/>
                  <a:pt x="325768" y="4704336"/>
                </a:cubicBezTo>
                <a:close/>
                <a:moveTo>
                  <a:pt x="247539" y="4696144"/>
                </a:moveTo>
                <a:lnTo>
                  <a:pt x="226651" y="4708841"/>
                </a:lnTo>
                <a:lnTo>
                  <a:pt x="249177" y="4785841"/>
                </a:lnTo>
                <a:lnTo>
                  <a:pt x="269656" y="4771506"/>
                </a:lnTo>
                <a:close/>
                <a:moveTo>
                  <a:pt x="183236" y="4213646"/>
                </a:moveTo>
                <a:lnTo>
                  <a:pt x="183236" y="4243954"/>
                </a:lnTo>
                <a:lnTo>
                  <a:pt x="269656" y="4243954"/>
                </a:lnTo>
                <a:lnTo>
                  <a:pt x="269656" y="4308258"/>
                </a:lnTo>
                <a:lnTo>
                  <a:pt x="188151" y="4308258"/>
                </a:lnTo>
                <a:lnTo>
                  <a:pt x="188151" y="4338566"/>
                </a:lnTo>
                <a:lnTo>
                  <a:pt x="269656" y="4338566"/>
                </a:lnTo>
                <a:lnTo>
                  <a:pt x="269656" y="4405737"/>
                </a:lnTo>
                <a:lnTo>
                  <a:pt x="183236" y="4405737"/>
                </a:lnTo>
                <a:lnTo>
                  <a:pt x="183236" y="4436045"/>
                </a:lnTo>
                <a:lnTo>
                  <a:pt x="269656" y="4436045"/>
                </a:lnTo>
                <a:lnTo>
                  <a:pt x="269656" y="4452019"/>
                </a:lnTo>
                <a:lnTo>
                  <a:pt x="297098" y="4452019"/>
                </a:lnTo>
                <a:lnTo>
                  <a:pt x="297098" y="4213646"/>
                </a:lnTo>
                <a:close/>
                <a:moveTo>
                  <a:pt x="202076" y="3756541"/>
                </a:moveTo>
                <a:lnTo>
                  <a:pt x="202076" y="3787259"/>
                </a:lnTo>
                <a:lnTo>
                  <a:pt x="266380" y="3787259"/>
                </a:lnTo>
                <a:lnTo>
                  <a:pt x="266380" y="3907265"/>
                </a:lnTo>
                <a:lnTo>
                  <a:pt x="183236" y="3907265"/>
                </a:lnTo>
                <a:lnTo>
                  <a:pt x="183236" y="3937573"/>
                </a:lnTo>
                <a:lnTo>
                  <a:pt x="339693" y="3937573"/>
                </a:lnTo>
                <a:lnTo>
                  <a:pt x="339693" y="3907265"/>
                </a:lnTo>
                <a:lnTo>
                  <a:pt x="293411" y="3907265"/>
                </a:lnTo>
                <a:lnTo>
                  <a:pt x="293411" y="3756541"/>
                </a:lnTo>
                <a:close/>
                <a:moveTo>
                  <a:pt x="247130" y="3213426"/>
                </a:moveTo>
                <a:lnTo>
                  <a:pt x="220098" y="3222846"/>
                </a:lnTo>
                <a:lnTo>
                  <a:pt x="236071" y="3302714"/>
                </a:lnTo>
                <a:lnTo>
                  <a:pt x="183236" y="3326878"/>
                </a:lnTo>
                <a:lnTo>
                  <a:pt x="192656" y="3357186"/>
                </a:lnTo>
                <a:lnTo>
                  <a:pt x="240986" y="3331793"/>
                </a:lnTo>
                <a:lnTo>
                  <a:pt x="269656" y="3498080"/>
                </a:lnTo>
                <a:lnTo>
                  <a:pt x="296688" y="3487022"/>
                </a:lnTo>
                <a:lnTo>
                  <a:pt x="264741" y="3319096"/>
                </a:lnTo>
                <a:lnTo>
                  <a:pt x="311433" y="3294931"/>
                </a:lnTo>
                <a:lnTo>
                  <a:pt x="288906" y="3367016"/>
                </a:lnTo>
                <a:lnTo>
                  <a:pt x="309794" y="3384628"/>
                </a:lnTo>
                <a:lnTo>
                  <a:pt x="345018" y="3277319"/>
                </a:lnTo>
                <a:lnTo>
                  <a:pt x="331912" y="3256431"/>
                </a:lnTo>
                <a:lnTo>
                  <a:pt x="260236" y="3291655"/>
                </a:lnTo>
                <a:close/>
                <a:moveTo>
                  <a:pt x="259826" y="2721098"/>
                </a:moveTo>
                <a:lnTo>
                  <a:pt x="259826" y="2793183"/>
                </a:lnTo>
                <a:lnTo>
                  <a:pt x="186103" y="2793183"/>
                </a:lnTo>
                <a:lnTo>
                  <a:pt x="186103" y="2823491"/>
                </a:lnTo>
                <a:lnTo>
                  <a:pt x="252044" y="2823491"/>
                </a:lnTo>
                <a:cubicBezTo>
                  <a:pt x="244399" y="2849158"/>
                  <a:pt x="234979" y="2873186"/>
                  <a:pt x="223784" y="2895577"/>
                </a:cubicBezTo>
                <a:cubicBezTo>
                  <a:pt x="212589" y="2917966"/>
                  <a:pt x="199073" y="2938718"/>
                  <a:pt x="183236" y="2957832"/>
                </a:cubicBezTo>
                <a:lnTo>
                  <a:pt x="202486" y="2980359"/>
                </a:lnTo>
                <a:cubicBezTo>
                  <a:pt x="215046" y="2963976"/>
                  <a:pt x="226173" y="2947115"/>
                  <a:pt x="235866" y="2929776"/>
                </a:cubicBezTo>
                <a:cubicBezTo>
                  <a:pt x="245559" y="2912438"/>
                  <a:pt x="253546" y="2893529"/>
                  <a:pt x="259826" y="2873050"/>
                </a:cubicBezTo>
                <a:lnTo>
                  <a:pt x="259826" y="2970529"/>
                </a:lnTo>
                <a:cubicBezTo>
                  <a:pt x="259826" y="2973805"/>
                  <a:pt x="259280" y="2976263"/>
                  <a:pt x="258188" y="2977901"/>
                </a:cubicBezTo>
                <a:cubicBezTo>
                  <a:pt x="257096" y="2979539"/>
                  <a:pt x="255048" y="2980359"/>
                  <a:pt x="252044" y="2980359"/>
                </a:cubicBezTo>
                <a:lnTo>
                  <a:pt x="236071" y="2980359"/>
                </a:lnTo>
                <a:lnTo>
                  <a:pt x="240576" y="3010667"/>
                </a:lnTo>
                <a:lnTo>
                  <a:pt x="254911" y="3010667"/>
                </a:lnTo>
                <a:cubicBezTo>
                  <a:pt x="276482" y="3010667"/>
                  <a:pt x="287268" y="3000018"/>
                  <a:pt x="287268" y="2978720"/>
                </a:cubicBezTo>
                <a:lnTo>
                  <a:pt x="287268" y="2823491"/>
                </a:lnTo>
                <a:lnTo>
                  <a:pt x="341332" y="2823491"/>
                </a:lnTo>
                <a:lnTo>
                  <a:pt x="341332" y="2793183"/>
                </a:lnTo>
                <a:lnTo>
                  <a:pt x="287268" y="2793183"/>
                </a:lnTo>
                <a:lnTo>
                  <a:pt x="287268" y="2721098"/>
                </a:lnTo>
                <a:close/>
                <a:moveTo>
                  <a:pt x="193066" y="2280271"/>
                </a:moveTo>
                <a:lnTo>
                  <a:pt x="193066" y="2310580"/>
                </a:lnTo>
                <a:lnTo>
                  <a:pt x="239348" y="2310580"/>
                </a:lnTo>
                <a:lnTo>
                  <a:pt x="239348" y="2437139"/>
                </a:lnTo>
                <a:lnTo>
                  <a:pt x="183236" y="2437139"/>
                </a:lnTo>
                <a:lnTo>
                  <a:pt x="183236" y="2467447"/>
                </a:lnTo>
                <a:lnTo>
                  <a:pt x="324130" y="2467447"/>
                </a:lnTo>
                <a:lnTo>
                  <a:pt x="324130" y="2437139"/>
                </a:lnTo>
                <a:lnTo>
                  <a:pt x="266380" y="2437139"/>
                </a:lnTo>
                <a:lnTo>
                  <a:pt x="266380" y="2310580"/>
                </a:lnTo>
                <a:lnTo>
                  <a:pt x="309794" y="2310580"/>
                </a:lnTo>
                <a:lnTo>
                  <a:pt x="309794" y="2280271"/>
                </a:lnTo>
                <a:close/>
                <a:moveTo>
                  <a:pt x="239348" y="1741662"/>
                </a:moveTo>
                <a:lnTo>
                  <a:pt x="239348" y="1807193"/>
                </a:lnTo>
                <a:lnTo>
                  <a:pt x="183236" y="1807193"/>
                </a:lnTo>
                <a:lnTo>
                  <a:pt x="183236" y="1914502"/>
                </a:lnTo>
                <a:lnTo>
                  <a:pt x="210677" y="1914502"/>
                </a:lnTo>
                <a:lnTo>
                  <a:pt x="210677" y="1837502"/>
                </a:lnTo>
                <a:lnTo>
                  <a:pt x="297098" y="1837502"/>
                </a:lnTo>
                <a:cubicBezTo>
                  <a:pt x="297098" y="1878460"/>
                  <a:pt x="291978" y="1913546"/>
                  <a:pt x="281739" y="1942763"/>
                </a:cubicBezTo>
                <a:cubicBezTo>
                  <a:pt x="271499" y="1971979"/>
                  <a:pt x="255731" y="1995598"/>
                  <a:pt x="234433" y="2013619"/>
                </a:cubicBezTo>
                <a:lnTo>
                  <a:pt x="253683" y="2037784"/>
                </a:lnTo>
                <a:cubicBezTo>
                  <a:pt x="278530" y="2016486"/>
                  <a:pt x="296756" y="1988021"/>
                  <a:pt x="308361" y="1952388"/>
                </a:cubicBezTo>
                <a:cubicBezTo>
                  <a:pt x="319966" y="1916755"/>
                  <a:pt x="325768" y="1873135"/>
                  <a:pt x="325768" y="1821529"/>
                </a:cubicBezTo>
                <a:lnTo>
                  <a:pt x="314709" y="1807193"/>
                </a:lnTo>
                <a:lnTo>
                  <a:pt x="266380" y="1807193"/>
                </a:lnTo>
                <a:lnTo>
                  <a:pt x="266380" y="1741662"/>
                </a:lnTo>
                <a:close/>
                <a:moveTo>
                  <a:pt x="292183" y="1264078"/>
                </a:moveTo>
                <a:cubicBezTo>
                  <a:pt x="266243" y="1336436"/>
                  <a:pt x="229927" y="1392957"/>
                  <a:pt x="183236" y="1433642"/>
                </a:cubicBezTo>
                <a:lnTo>
                  <a:pt x="200848" y="1460674"/>
                </a:lnTo>
                <a:cubicBezTo>
                  <a:pt x="210404" y="1451117"/>
                  <a:pt x="219483" y="1441560"/>
                  <a:pt x="228084" y="1432004"/>
                </a:cubicBezTo>
                <a:cubicBezTo>
                  <a:pt x="236685" y="1422447"/>
                  <a:pt x="244672" y="1412208"/>
                  <a:pt x="252044" y="1401286"/>
                </a:cubicBezTo>
                <a:lnTo>
                  <a:pt x="252044" y="1542179"/>
                </a:lnTo>
                <a:lnTo>
                  <a:pt x="279486" y="1542179"/>
                </a:lnTo>
                <a:lnTo>
                  <a:pt x="279486" y="1361557"/>
                </a:lnTo>
                <a:cubicBezTo>
                  <a:pt x="283309" y="1354185"/>
                  <a:pt x="287268" y="1346676"/>
                  <a:pt x="291364" y="1339030"/>
                </a:cubicBezTo>
                <a:cubicBezTo>
                  <a:pt x="295459" y="1331384"/>
                  <a:pt x="299282" y="1324012"/>
                  <a:pt x="302832" y="1316913"/>
                </a:cubicBezTo>
                <a:cubicBezTo>
                  <a:pt x="306381" y="1309814"/>
                  <a:pt x="309453" y="1303192"/>
                  <a:pt x="312047" y="1297049"/>
                </a:cubicBezTo>
                <a:cubicBezTo>
                  <a:pt x="314641" y="1290905"/>
                  <a:pt x="316484" y="1285785"/>
                  <a:pt x="317576" y="1281690"/>
                </a:cubicBezTo>
                <a:close/>
                <a:moveTo>
                  <a:pt x="313481" y="800420"/>
                </a:moveTo>
                <a:lnTo>
                  <a:pt x="183236" y="805335"/>
                </a:lnTo>
                <a:lnTo>
                  <a:pt x="183236" y="835644"/>
                </a:lnTo>
                <a:lnTo>
                  <a:pt x="297098" y="835644"/>
                </a:lnTo>
                <a:cubicBezTo>
                  <a:pt x="292456" y="859126"/>
                  <a:pt x="282899" y="878376"/>
                  <a:pt x="268427" y="893394"/>
                </a:cubicBezTo>
                <a:lnTo>
                  <a:pt x="268427" y="859808"/>
                </a:lnTo>
                <a:lnTo>
                  <a:pt x="240986" y="858170"/>
                </a:lnTo>
                <a:lnTo>
                  <a:pt x="240986" y="944590"/>
                </a:lnTo>
                <a:cubicBezTo>
                  <a:pt x="240986" y="980360"/>
                  <a:pt x="229245" y="1011214"/>
                  <a:pt x="205762" y="1037154"/>
                </a:cubicBezTo>
                <a:lnTo>
                  <a:pt x="226651" y="1058043"/>
                </a:lnTo>
                <a:cubicBezTo>
                  <a:pt x="254502" y="1030192"/>
                  <a:pt x="268427" y="992374"/>
                  <a:pt x="268427" y="944590"/>
                </a:cubicBezTo>
                <a:lnTo>
                  <a:pt x="268427" y="909367"/>
                </a:lnTo>
                <a:lnTo>
                  <a:pt x="281124" y="925340"/>
                </a:lnTo>
                <a:cubicBezTo>
                  <a:pt x="291773" y="913599"/>
                  <a:pt x="301057" y="900083"/>
                  <a:pt x="308975" y="884793"/>
                </a:cubicBezTo>
                <a:cubicBezTo>
                  <a:pt x="316894" y="869502"/>
                  <a:pt x="324676" y="851480"/>
                  <a:pt x="332321" y="830729"/>
                </a:cubicBezTo>
                <a:close/>
                <a:moveTo>
                  <a:pt x="323720" y="252390"/>
                </a:moveTo>
                <a:lnTo>
                  <a:pt x="183236" y="257304"/>
                </a:lnTo>
                <a:lnTo>
                  <a:pt x="183236" y="292528"/>
                </a:lnTo>
                <a:lnTo>
                  <a:pt x="306108" y="292528"/>
                </a:lnTo>
                <a:cubicBezTo>
                  <a:pt x="306654" y="295258"/>
                  <a:pt x="306927" y="297989"/>
                  <a:pt x="306927" y="300719"/>
                </a:cubicBezTo>
                <a:cubicBezTo>
                  <a:pt x="306927" y="303177"/>
                  <a:pt x="306927" y="305634"/>
                  <a:pt x="306927" y="308092"/>
                </a:cubicBezTo>
                <a:cubicBezTo>
                  <a:pt x="306927" y="314099"/>
                  <a:pt x="306654" y="320106"/>
                  <a:pt x="306108" y="326113"/>
                </a:cubicBezTo>
                <a:cubicBezTo>
                  <a:pt x="305562" y="332120"/>
                  <a:pt x="304607" y="338946"/>
                  <a:pt x="303241" y="346592"/>
                </a:cubicBezTo>
                <a:lnTo>
                  <a:pt x="191018" y="346592"/>
                </a:lnTo>
                <a:lnTo>
                  <a:pt x="191018" y="381815"/>
                </a:lnTo>
                <a:lnTo>
                  <a:pt x="298326" y="381815"/>
                </a:lnTo>
                <a:cubicBezTo>
                  <a:pt x="293958" y="418404"/>
                  <a:pt x="283855" y="449122"/>
                  <a:pt x="268018" y="473970"/>
                </a:cubicBezTo>
                <a:cubicBezTo>
                  <a:pt x="252181" y="498817"/>
                  <a:pt x="230337" y="517794"/>
                  <a:pt x="202486" y="530901"/>
                </a:cubicBezTo>
                <a:lnTo>
                  <a:pt x="220098" y="561209"/>
                </a:lnTo>
                <a:cubicBezTo>
                  <a:pt x="260509" y="542915"/>
                  <a:pt x="290681" y="510149"/>
                  <a:pt x="310614" y="462911"/>
                </a:cubicBezTo>
                <a:cubicBezTo>
                  <a:pt x="330546" y="415673"/>
                  <a:pt x="340786" y="352462"/>
                  <a:pt x="341332" y="273278"/>
                </a:cubicBezTo>
                <a:close/>
                <a:moveTo>
                  <a:pt x="0" y="0"/>
                </a:moveTo>
                <a:lnTo>
                  <a:pt x="468120" y="0"/>
                </a:lnTo>
                <a:lnTo>
                  <a:pt x="468120" y="6989998"/>
                </a:lnTo>
                <a:lnTo>
                  <a:pt x="0" y="6989998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/>
          </a:p>
        </p:txBody>
      </p:sp>
      <p:sp>
        <p:nvSpPr>
          <p:cNvPr id="73" name="green 1">
            <a:extLst>
              <a:ext uri="{FF2B5EF4-FFF2-40B4-BE49-F238E27FC236}">
                <a16:creationId xmlns:a16="http://schemas.microsoft.com/office/drawing/2014/main" id="{D2CA3F0F-B70B-5C5F-9497-459EEE9F6A03}"/>
              </a:ext>
            </a:extLst>
          </p:cNvPr>
          <p:cNvSpPr/>
          <p:nvPr/>
        </p:nvSpPr>
        <p:spPr>
          <a:xfrm flipH="1">
            <a:off x="6745596" y="6959670"/>
            <a:ext cx="402402" cy="6858000"/>
          </a:xfrm>
          <a:prstGeom prst="rect">
            <a:avLst/>
          </a:prstGeom>
          <a:gradFill>
            <a:gsLst>
              <a:gs pos="0">
                <a:srgbClr val="00E500">
                  <a:alpha val="0"/>
                </a:srgbClr>
              </a:gs>
              <a:gs pos="80000">
                <a:srgbClr val="00E500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4" name="matrix 1">
            <a:extLst>
              <a:ext uri="{FF2B5EF4-FFF2-40B4-BE49-F238E27FC236}">
                <a16:creationId xmlns:a16="http://schemas.microsoft.com/office/drawing/2014/main" id="{32BE8E99-9338-5710-3C9B-6877191C503B}"/>
              </a:ext>
            </a:extLst>
          </p:cNvPr>
          <p:cNvSpPr/>
          <p:nvPr/>
        </p:nvSpPr>
        <p:spPr>
          <a:xfrm flipH="1">
            <a:off x="6680527" y="-30328"/>
            <a:ext cx="468120" cy="6989998"/>
          </a:xfrm>
          <a:custGeom>
            <a:avLst/>
            <a:gdLst/>
            <a:ahLst/>
            <a:cxnLst/>
            <a:rect l="l" t="t" r="r" b="b"/>
            <a:pathLst>
              <a:path w="468120" h="6989998">
                <a:moveTo>
                  <a:pt x="245491" y="6549652"/>
                </a:moveTo>
                <a:lnTo>
                  <a:pt x="245491" y="6631158"/>
                </a:lnTo>
                <a:lnTo>
                  <a:pt x="183236" y="6631158"/>
                </a:lnTo>
                <a:lnTo>
                  <a:pt x="183236" y="6760993"/>
                </a:lnTo>
                <a:lnTo>
                  <a:pt x="215183" y="6760993"/>
                </a:lnTo>
                <a:lnTo>
                  <a:pt x="215183" y="6666381"/>
                </a:lnTo>
                <a:lnTo>
                  <a:pt x="311023" y="6666381"/>
                </a:lnTo>
                <a:cubicBezTo>
                  <a:pt x="311023" y="6714711"/>
                  <a:pt x="304743" y="6756624"/>
                  <a:pt x="292183" y="6792121"/>
                </a:cubicBezTo>
                <a:cubicBezTo>
                  <a:pt x="279622" y="6827617"/>
                  <a:pt x="260919" y="6857243"/>
                  <a:pt x="236071" y="6880998"/>
                </a:cubicBezTo>
                <a:lnTo>
                  <a:pt x="255321" y="6911307"/>
                </a:lnTo>
                <a:cubicBezTo>
                  <a:pt x="285083" y="6882364"/>
                  <a:pt x="307132" y="6848232"/>
                  <a:pt x="321467" y="6808913"/>
                </a:cubicBezTo>
                <a:cubicBezTo>
                  <a:pt x="335803" y="6769594"/>
                  <a:pt x="342970" y="6724814"/>
                  <a:pt x="342970" y="6674572"/>
                </a:cubicBezTo>
                <a:lnTo>
                  <a:pt x="342970" y="6631158"/>
                </a:lnTo>
                <a:lnTo>
                  <a:pt x="277438" y="6631158"/>
                </a:lnTo>
                <a:lnTo>
                  <a:pt x="277438" y="6549652"/>
                </a:lnTo>
                <a:close/>
                <a:moveTo>
                  <a:pt x="312662" y="6074936"/>
                </a:moveTo>
                <a:cubicBezTo>
                  <a:pt x="296825" y="6119170"/>
                  <a:pt x="277916" y="6157670"/>
                  <a:pt x="255935" y="6190436"/>
                </a:cubicBezTo>
                <a:cubicBezTo>
                  <a:pt x="233955" y="6223202"/>
                  <a:pt x="209722" y="6251463"/>
                  <a:pt x="183236" y="6275218"/>
                </a:cubicBezTo>
                <a:lnTo>
                  <a:pt x="199209" y="6308803"/>
                </a:lnTo>
                <a:cubicBezTo>
                  <a:pt x="210950" y="6299247"/>
                  <a:pt x="221872" y="6288939"/>
                  <a:pt x="231975" y="6277880"/>
                </a:cubicBezTo>
                <a:cubicBezTo>
                  <a:pt x="242078" y="6266822"/>
                  <a:pt x="251362" y="6254739"/>
                  <a:pt x="259826" y="6241633"/>
                </a:cubicBezTo>
                <a:lnTo>
                  <a:pt x="259826" y="6415702"/>
                </a:lnTo>
                <a:lnTo>
                  <a:pt x="291773" y="6415702"/>
                </a:lnTo>
                <a:lnTo>
                  <a:pt x="291773" y="6196580"/>
                </a:lnTo>
                <a:cubicBezTo>
                  <a:pt x="297780" y="6187023"/>
                  <a:pt x="303241" y="6177739"/>
                  <a:pt x="308156" y="6168728"/>
                </a:cubicBezTo>
                <a:cubicBezTo>
                  <a:pt x="313071" y="6159718"/>
                  <a:pt x="317440" y="6151185"/>
                  <a:pt x="321263" y="6143130"/>
                </a:cubicBezTo>
                <a:cubicBezTo>
                  <a:pt x="325085" y="6135075"/>
                  <a:pt x="328498" y="6127566"/>
                  <a:pt x="331502" y="6120603"/>
                </a:cubicBezTo>
                <a:cubicBezTo>
                  <a:pt x="334506" y="6113640"/>
                  <a:pt x="337373" y="6107565"/>
                  <a:pt x="340103" y="6102377"/>
                </a:cubicBezTo>
                <a:close/>
                <a:moveTo>
                  <a:pt x="336826" y="5616602"/>
                </a:moveTo>
                <a:lnTo>
                  <a:pt x="183236" y="5624384"/>
                </a:lnTo>
                <a:lnTo>
                  <a:pt x="184874" y="5659608"/>
                </a:lnTo>
                <a:lnTo>
                  <a:pt x="322491" y="5655102"/>
                </a:lnTo>
                <a:cubicBezTo>
                  <a:pt x="319215" y="5666843"/>
                  <a:pt x="314641" y="5678790"/>
                  <a:pt x="308771" y="5690940"/>
                </a:cubicBezTo>
                <a:cubicBezTo>
                  <a:pt x="302900" y="5703091"/>
                  <a:pt x="295186" y="5716129"/>
                  <a:pt x="285630" y="5730055"/>
                </a:cubicBezTo>
                <a:lnTo>
                  <a:pt x="285630" y="5682134"/>
                </a:lnTo>
                <a:lnTo>
                  <a:pt x="253683" y="5682134"/>
                </a:lnTo>
                <a:lnTo>
                  <a:pt x="253683" y="5754219"/>
                </a:lnTo>
                <a:cubicBezTo>
                  <a:pt x="253683" y="5787259"/>
                  <a:pt x="249928" y="5816270"/>
                  <a:pt x="242419" y="5841254"/>
                </a:cubicBezTo>
                <a:cubicBezTo>
                  <a:pt x="234911" y="5866238"/>
                  <a:pt x="223238" y="5887332"/>
                  <a:pt x="207401" y="5904533"/>
                </a:cubicBezTo>
                <a:lnTo>
                  <a:pt x="229927" y="5931565"/>
                </a:lnTo>
                <a:cubicBezTo>
                  <a:pt x="249041" y="5911086"/>
                  <a:pt x="263103" y="5885761"/>
                  <a:pt x="272114" y="5855589"/>
                </a:cubicBezTo>
                <a:cubicBezTo>
                  <a:pt x="281124" y="5825417"/>
                  <a:pt x="285630" y="5790535"/>
                  <a:pt x="285630" y="5750943"/>
                </a:cubicBezTo>
                <a:lnTo>
                  <a:pt x="299965" y="5766916"/>
                </a:lnTo>
                <a:cubicBezTo>
                  <a:pt x="305153" y="5760090"/>
                  <a:pt x="310272" y="5752581"/>
                  <a:pt x="315324" y="5744390"/>
                </a:cubicBezTo>
                <a:cubicBezTo>
                  <a:pt x="320375" y="5736198"/>
                  <a:pt x="325427" y="5727256"/>
                  <a:pt x="330478" y="5717563"/>
                </a:cubicBezTo>
                <a:cubicBezTo>
                  <a:pt x="335529" y="5707869"/>
                  <a:pt x="340513" y="5697220"/>
                  <a:pt x="345428" y="5685616"/>
                </a:cubicBezTo>
                <a:cubicBezTo>
                  <a:pt x="350342" y="5674011"/>
                  <a:pt x="355530" y="5661109"/>
                  <a:pt x="360991" y="5646911"/>
                </a:cubicBezTo>
                <a:close/>
                <a:moveTo>
                  <a:pt x="325358" y="5202912"/>
                </a:moveTo>
                <a:cubicBezTo>
                  <a:pt x="305972" y="5309675"/>
                  <a:pt x="259144" y="5370429"/>
                  <a:pt x="184874" y="5385173"/>
                </a:cubicBezTo>
                <a:lnTo>
                  <a:pt x="194294" y="5423673"/>
                </a:lnTo>
                <a:cubicBezTo>
                  <a:pt x="237982" y="5411386"/>
                  <a:pt x="272660" y="5389133"/>
                  <a:pt x="298326" y="5356913"/>
                </a:cubicBezTo>
                <a:cubicBezTo>
                  <a:pt x="323993" y="5324693"/>
                  <a:pt x="342151" y="5281824"/>
                  <a:pt x="352800" y="5228306"/>
                </a:cubicBezTo>
                <a:close/>
                <a:moveTo>
                  <a:pt x="204124" y="5134104"/>
                </a:moveTo>
                <a:lnTo>
                  <a:pt x="183236" y="5162774"/>
                </a:lnTo>
                <a:cubicBezTo>
                  <a:pt x="191700" y="5174515"/>
                  <a:pt x="199960" y="5186530"/>
                  <a:pt x="208015" y="5198817"/>
                </a:cubicBezTo>
                <a:cubicBezTo>
                  <a:pt x="216070" y="5211104"/>
                  <a:pt x="223238" y="5223118"/>
                  <a:pt x="229518" y="5234859"/>
                </a:cubicBezTo>
                <a:lnTo>
                  <a:pt x="252044" y="5205780"/>
                </a:lnTo>
                <a:cubicBezTo>
                  <a:pt x="246583" y="5195131"/>
                  <a:pt x="239894" y="5183662"/>
                  <a:pt x="231975" y="5171375"/>
                </a:cubicBezTo>
                <a:cubicBezTo>
                  <a:pt x="224057" y="5159088"/>
                  <a:pt x="214773" y="5146664"/>
                  <a:pt x="204124" y="5134104"/>
                </a:cubicBezTo>
                <a:close/>
                <a:moveTo>
                  <a:pt x="205762" y="4715394"/>
                </a:moveTo>
                <a:lnTo>
                  <a:pt x="183236" y="4729730"/>
                </a:lnTo>
                <a:lnTo>
                  <a:pt x="205762" y="4808368"/>
                </a:lnTo>
                <a:lnTo>
                  <a:pt x="228289" y="4795262"/>
                </a:lnTo>
                <a:close/>
                <a:moveTo>
                  <a:pt x="297098" y="4699421"/>
                </a:moveTo>
                <a:cubicBezTo>
                  <a:pt x="297098" y="4757308"/>
                  <a:pt x="290476" y="4805092"/>
                  <a:pt x="277233" y="4842772"/>
                </a:cubicBezTo>
                <a:cubicBezTo>
                  <a:pt x="263990" y="4880453"/>
                  <a:pt x="243443" y="4907895"/>
                  <a:pt x="215592" y="4925097"/>
                </a:cubicBezTo>
                <a:lnTo>
                  <a:pt x="234433" y="4950490"/>
                </a:lnTo>
                <a:cubicBezTo>
                  <a:pt x="250270" y="4939842"/>
                  <a:pt x="263922" y="4925984"/>
                  <a:pt x="275390" y="4908919"/>
                </a:cubicBezTo>
                <a:cubicBezTo>
                  <a:pt x="286858" y="4891853"/>
                  <a:pt x="296278" y="4872466"/>
                  <a:pt x="303651" y="4850759"/>
                </a:cubicBezTo>
                <a:cubicBezTo>
                  <a:pt x="311023" y="4829051"/>
                  <a:pt x="316484" y="4805774"/>
                  <a:pt x="320034" y="4780926"/>
                </a:cubicBezTo>
                <a:cubicBezTo>
                  <a:pt x="323583" y="4756079"/>
                  <a:pt x="325495" y="4730549"/>
                  <a:pt x="325768" y="4704336"/>
                </a:cubicBezTo>
                <a:close/>
                <a:moveTo>
                  <a:pt x="247539" y="4696144"/>
                </a:moveTo>
                <a:lnTo>
                  <a:pt x="226651" y="4708841"/>
                </a:lnTo>
                <a:lnTo>
                  <a:pt x="249177" y="4785841"/>
                </a:lnTo>
                <a:lnTo>
                  <a:pt x="269656" y="4771506"/>
                </a:lnTo>
                <a:close/>
                <a:moveTo>
                  <a:pt x="183236" y="4213646"/>
                </a:moveTo>
                <a:lnTo>
                  <a:pt x="183236" y="4243954"/>
                </a:lnTo>
                <a:lnTo>
                  <a:pt x="269656" y="4243954"/>
                </a:lnTo>
                <a:lnTo>
                  <a:pt x="269656" y="4308258"/>
                </a:lnTo>
                <a:lnTo>
                  <a:pt x="188151" y="4308258"/>
                </a:lnTo>
                <a:lnTo>
                  <a:pt x="188151" y="4338566"/>
                </a:lnTo>
                <a:lnTo>
                  <a:pt x="269656" y="4338566"/>
                </a:lnTo>
                <a:lnTo>
                  <a:pt x="269656" y="4405737"/>
                </a:lnTo>
                <a:lnTo>
                  <a:pt x="183236" y="4405737"/>
                </a:lnTo>
                <a:lnTo>
                  <a:pt x="183236" y="4436045"/>
                </a:lnTo>
                <a:lnTo>
                  <a:pt x="269656" y="4436045"/>
                </a:lnTo>
                <a:lnTo>
                  <a:pt x="269656" y="4452019"/>
                </a:lnTo>
                <a:lnTo>
                  <a:pt x="297098" y="4452019"/>
                </a:lnTo>
                <a:lnTo>
                  <a:pt x="297098" y="4213646"/>
                </a:lnTo>
                <a:close/>
                <a:moveTo>
                  <a:pt x="202076" y="3756541"/>
                </a:moveTo>
                <a:lnTo>
                  <a:pt x="202076" y="3787259"/>
                </a:lnTo>
                <a:lnTo>
                  <a:pt x="266380" y="3787259"/>
                </a:lnTo>
                <a:lnTo>
                  <a:pt x="266380" y="3907265"/>
                </a:lnTo>
                <a:lnTo>
                  <a:pt x="183236" y="3907265"/>
                </a:lnTo>
                <a:lnTo>
                  <a:pt x="183236" y="3937573"/>
                </a:lnTo>
                <a:lnTo>
                  <a:pt x="339693" y="3937573"/>
                </a:lnTo>
                <a:lnTo>
                  <a:pt x="339693" y="3907265"/>
                </a:lnTo>
                <a:lnTo>
                  <a:pt x="293411" y="3907265"/>
                </a:lnTo>
                <a:lnTo>
                  <a:pt x="293411" y="3756541"/>
                </a:lnTo>
                <a:close/>
                <a:moveTo>
                  <a:pt x="247130" y="3213426"/>
                </a:moveTo>
                <a:lnTo>
                  <a:pt x="220098" y="3222846"/>
                </a:lnTo>
                <a:lnTo>
                  <a:pt x="236071" y="3302714"/>
                </a:lnTo>
                <a:lnTo>
                  <a:pt x="183236" y="3326878"/>
                </a:lnTo>
                <a:lnTo>
                  <a:pt x="192656" y="3357186"/>
                </a:lnTo>
                <a:lnTo>
                  <a:pt x="240986" y="3331793"/>
                </a:lnTo>
                <a:lnTo>
                  <a:pt x="269656" y="3498080"/>
                </a:lnTo>
                <a:lnTo>
                  <a:pt x="296688" y="3487022"/>
                </a:lnTo>
                <a:lnTo>
                  <a:pt x="264741" y="3319096"/>
                </a:lnTo>
                <a:lnTo>
                  <a:pt x="311433" y="3294931"/>
                </a:lnTo>
                <a:lnTo>
                  <a:pt x="288906" y="3367016"/>
                </a:lnTo>
                <a:lnTo>
                  <a:pt x="309794" y="3384628"/>
                </a:lnTo>
                <a:lnTo>
                  <a:pt x="345018" y="3277319"/>
                </a:lnTo>
                <a:lnTo>
                  <a:pt x="331912" y="3256431"/>
                </a:lnTo>
                <a:lnTo>
                  <a:pt x="260236" y="3291655"/>
                </a:lnTo>
                <a:close/>
                <a:moveTo>
                  <a:pt x="259826" y="2721098"/>
                </a:moveTo>
                <a:lnTo>
                  <a:pt x="259826" y="2793183"/>
                </a:lnTo>
                <a:lnTo>
                  <a:pt x="186103" y="2793183"/>
                </a:lnTo>
                <a:lnTo>
                  <a:pt x="186103" y="2823491"/>
                </a:lnTo>
                <a:lnTo>
                  <a:pt x="252044" y="2823491"/>
                </a:lnTo>
                <a:cubicBezTo>
                  <a:pt x="244399" y="2849158"/>
                  <a:pt x="234979" y="2873186"/>
                  <a:pt x="223784" y="2895577"/>
                </a:cubicBezTo>
                <a:cubicBezTo>
                  <a:pt x="212589" y="2917966"/>
                  <a:pt x="199073" y="2938718"/>
                  <a:pt x="183236" y="2957832"/>
                </a:cubicBezTo>
                <a:lnTo>
                  <a:pt x="202486" y="2980359"/>
                </a:lnTo>
                <a:cubicBezTo>
                  <a:pt x="215046" y="2963976"/>
                  <a:pt x="226173" y="2947115"/>
                  <a:pt x="235866" y="2929776"/>
                </a:cubicBezTo>
                <a:cubicBezTo>
                  <a:pt x="245559" y="2912438"/>
                  <a:pt x="253546" y="2893529"/>
                  <a:pt x="259826" y="2873050"/>
                </a:cubicBezTo>
                <a:lnTo>
                  <a:pt x="259826" y="2970529"/>
                </a:lnTo>
                <a:cubicBezTo>
                  <a:pt x="259826" y="2973805"/>
                  <a:pt x="259280" y="2976263"/>
                  <a:pt x="258188" y="2977901"/>
                </a:cubicBezTo>
                <a:cubicBezTo>
                  <a:pt x="257096" y="2979539"/>
                  <a:pt x="255048" y="2980359"/>
                  <a:pt x="252044" y="2980359"/>
                </a:cubicBezTo>
                <a:lnTo>
                  <a:pt x="236071" y="2980359"/>
                </a:lnTo>
                <a:lnTo>
                  <a:pt x="240576" y="3010667"/>
                </a:lnTo>
                <a:lnTo>
                  <a:pt x="254911" y="3010667"/>
                </a:lnTo>
                <a:cubicBezTo>
                  <a:pt x="276482" y="3010667"/>
                  <a:pt x="287268" y="3000018"/>
                  <a:pt x="287268" y="2978720"/>
                </a:cubicBezTo>
                <a:lnTo>
                  <a:pt x="287268" y="2823491"/>
                </a:lnTo>
                <a:lnTo>
                  <a:pt x="341332" y="2823491"/>
                </a:lnTo>
                <a:lnTo>
                  <a:pt x="341332" y="2793183"/>
                </a:lnTo>
                <a:lnTo>
                  <a:pt x="287268" y="2793183"/>
                </a:lnTo>
                <a:lnTo>
                  <a:pt x="287268" y="2721098"/>
                </a:lnTo>
                <a:close/>
                <a:moveTo>
                  <a:pt x="193066" y="2280271"/>
                </a:moveTo>
                <a:lnTo>
                  <a:pt x="193066" y="2310580"/>
                </a:lnTo>
                <a:lnTo>
                  <a:pt x="239348" y="2310580"/>
                </a:lnTo>
                <a:lnTo>
                  <a:pt x="239348" y="2437139"/>
                </a:lnTo>
                <a:lnTo>
                  <a:pt x="183236" y="2437139"/>
                </a:lnTo>
                <a:lnTo>
                  <a:pt x="183236" y="2467447"/>
                </a:lnTo>
                <a:lnTo>
                  <a:pt x="324130" y="2467447"/>
                </a:lnTo>
                <a:lnTo>
                  <a:pt x="324130" y="2437139"/>
                </a:lnTo>
                <a:lnTo>
                  <a:pt x="266380" y="2437139"/>
                </a:lnTo>
                <a:lnTo>
                  <a:pt x="266380" y="2310580"/>
                </a:lnTo>
                <a:lnTo>
                  <a:pt x="309794" y="2310580"/>
                </a:lnTo>
                <a:lnTo>
                  <a:pt x="309794" y="2280271"/>
                </a:lnTo>
                <a:close/>
                <a:moveTo>
                  <a:pt x="239348" y="1741662"/>
                </a:moveTo>
                <a:lnTo>
                  <a:pt x="239348" y="1807193"/>
                </a:lnTo>
                <a:lnTo>
                  <a:pt x="183236" y="1807193"/>
                </a:lnTo>
                <a:lnTo>
                  <a:pt x="183236" y="1914502"/>
                </a:lnTo>
                <a:lnTo>
                  <a:pt x="210677" y="1914502"/>
                </a:lnTo>
                <a:lnTo>
                  <a:pt x="210677" y="1837502"/>
                </a:lnTo>
                <a:lnTo>
                  <a:pt x="297098" y="1837502"/>
                </a:lnTo>
                <a:cubicBezTo>
                  <a:pt x="297098" y="1878460"/>
                  <a:pt x="291978" y="1913546"/>
                  <a:pt x="281739" y="1942763"/>
                </a:cubicBezTo>
                <a:cubicBezTo>
                  <a:pt x="271499" y="1971979"/>
                  <a:pt x="255731" y="1995598"/>
                  <a:pt x="234433" y="2013619"/>
                </a:cubicBezTo>
                <a:lnTo>
                  <a:pt x="253683" y="2037784"/>
                </a:lnTo>
                <a:cubicBezTo>
                  <a:pt x="278530" y="2016486"/>
                  <a:pt x="296756" y="1988021"/>
                  <a:pt x="308361" y="1952388"/>
                </a:cubicBezTo>
                <a:cubicBezTo>
                  <a:pt x="319966" y="1916755"/>
                  <a:pt x="325768" y="1873135"/>
                  <a:pt x="325768" y="1821529"/>
                </a:cubicBezTo>
                <a:lnTo>
                  <a:pt x="314709" y="1807193"/>
                </a:lnTo>
                <a:lnTo>
                  <a:pt x="266380" y="1807193"/>
                </a:lnTo>
                <a:lnTo>
                  <a:pt x="266380" y="1741662"/>
                </a:lnTo>
                <a:close/>
                <a:moveTo>
                  <a:pt x="292183" y="1264078"/>
                </a:moveTo>
                <a:cubicBezTo>
                  <a:pt x="266243" y="1336436"/>
                  <a:pt x="229927" y="1392957"/>
                  <a:pt x="183236" y="1433642"/>
                </a:cubicBezTo>
                <a:lnTo>
                  <a:pt x="200848" y="1460674"/>
                </a:lnTo>
                <a:cubicBezTo>
                  <a:pt x="210404" y="1451117"/>
                  <a:pt x="219483" y="1441560"/>
                  <a:pt x="228084" y="1432004"/>
                </a:cubicBezTo>
                <a:cubicBezTo>
                  <a:pt x="236685" y="1422447"/>
                  <a:pt x="244672" y="1412208"/>
                  <a:pt x="252044" y="1401286"/>
                </a:cubicBezTo>
                <a:lnTo>
                  <a:pt x="252044" y="1542179"/>
                </a:lnTo>
                <a:lnTo>
                  <a:pt x="279486" y="1542179"/>
                </a:lnTo>
                <a:lnTo>
                  <a:pt x="279486" y="1361557"/>
                </a:lnTo>
                <a:cubicBezTo>
                  <a:pt x="283309" y="1354185"/>
                  <a:pt x="287268" y="1346676"/>
                  <a:pt x="291364" y="1339030"/>
                </a:cubicBezTo>
                <a:cubicBezTo>
                  <a:pt x="295459" y="1331384"/>
                  <a:pt x="299282" y="1324012"/>
                  <a:pt x="302832" y="1316913"/>
                </a:cubicBezTo>
                <a:cubicBezTo>
                  <a:pt x="306381" y="1309814"/>
                  <a:pt x="309453" y="1303192"/>
                  <a:pt x="312047" y="1297049"/>
                </a:cubicBezTo>
                <a:cubicBezTo>
                  <a:pt x="314641" y="1290905"/>
                  <a:pt x="316484" y="1285785"/>
                  <a:pt x="317576" y="1281690"/>
                </a:cubicBezTo>
                <a:close/>
                <a:moveTo>
                  <a:pt x="313481" y="800420"/>
                </a:moveTo>
                <a:lnTo>
                  <a:pt x="183236" y="805335"/>
                </a:lnTo>
                <a:lnTo>
                  <a:pt x="183236" y="835644"/>
                </a:lnTo>
                <a:lnTo>
                  <a:pt x="297098" y="835644"/>
                </a:lnTo>
                <a:cubicBezTo>
                  <a:pt x="292456" y="859126"/>
                  <a:pt x="282899" y="878376"/>
                  <a:pt x="268427" y="893394"/>
                </a:cubicBezTo>
                <a:lnTo>
                  <a:pt x="268427" y="859808"/>
                </a:lnTo>
                <a:lnTo>
                  <a:pt x="240986" y="858170"/>
                </a:lnTo>
                <a:lnTo>
                  <a:pt x="240986" y="944590"/>
                </a:lnTo>
                <a:cubicBezTo>
                  <a:pt x="240986" y="980360"/>
                  <a:pt x="229245" y="1011214"/>
                  <a:pt x="205762" y="1037154"/>
                </a:cubicBezTo>
                <a:lnTo>
                  <a:pt x="226651" y="1058043"/>
                </a:lnTo>
                <a:cubicBezTo>
                  <a:pt x="254502" y="1030192"/>
                  <a:pt x="268427" y="992374"/>
                  <a:pt x="268427" y="944590"/>
                </a:cubicBezTo>
                <a:lnTo>
                  <a:pt x="268427" y="909367"/>
                </a:lnTo>
                <a:lnTo>
                  <a:pt x="281124" y="925340"/>
                </a:lnTo>
                <a:cubicBezTo>
                  <a:pt x="291773" y="913599"/>
                  <a:pt x="301057" y="900083"/>
                  <a:pt x="308975" y="884793"/>
                </a:cubicBezTo>
                <a:cubicBezTo>
                  <a:pt x="316894" y="869502"/>
                  <a:pt x="324676" y="851480"/>
                  <a:pt x="332321" y="830729"/>
                </a:cubicBezTo>
                <a:close/>
                <a:moveTo>
                  <a:pt x="323720" y="252390"/>
                </a:moveTo>
                <a:lnTo>
                  <a:pt x="183236" y="257304"/>
                </a:lnTo>
                <a:lnTo>
                  <a:pt x="183236" y="292528"/>
                </a:lnTo>
                <a:lnTo>
                  <a:pt x="306108" y="292528"/>
                </a:lnTo>
                <a:cubicBezTo>
                  <a:pt x="306654" y="295258"/>
                  <a:pt x="306927" y="297989"/>
                  <a:pt x="306927" y="300719"/>
                </a:cubicBezTo>
                <a:cubicBezTo>
                  <a:pt x="306927" y="303177"/>
                  <a:pt x="306927" y="305634"/>
                  <a:pt x="306927" y="308092"/>
                </a:cubicBezTo>
                <a:cubicBezTo>
                  <a:pt x="306927" y="314099"/>
                  <a:pt x="306654" y="320106"/>
                  <a:pt x="306108" y="326113"/>
                </a:cubicBezTo>
                <a:cubicBezTo>
                  <a:pt x="305562" y="332120"/>
                  <a:pt x="304607" y="338946"/>
                  <a:pt x="303241" y="346592"/>
                </a:cubicBezTo>
                <a:lnTo>
                  <a:pt x="191018" y="346592"/>
                </a:lnTo>
                <a:lnTo>
                  <a:pt x="191018" y="381815"/>
                </a:lnTo>
                <a:lnTo>
                  <a:pt x="298326" y="381815"/>
                </a:lnTo>
                <a:cubicBezTo>
                  <a:pt x="293958" y="418404"/>
                  <a:pt x="283855" y="449122"/>
                  <a:pt x="268018" y="473970"/>
                </a:cubicBezTo>
                <a:cubicBezTo>
                  <a:pt x="252181" y="498817"/>
                  <a:pt x="230337" y="517794"/>
                  <a:pt x="202486" y="530901"/>
                </a:cubicBezTo>
                <a:lnTo>
                  <a:pt x="220098" y="561209"/>
                </a:lnTo>
                <a:cubicBezTo>
                  <a:pt x="260509" y="542915"/>
                  <a:pt x="290681" y="510149"/>
                  <a:pt x="310614" y="462911"/>
                </a:cubicBezTo>
                <a:cubicBezTo>
                  <a:pt x="330546" y="415673"/>
                  <a:pt x="340786" y="352462"/>
                  <a:pt x="341332" y="273278"/>
                </a:cubicBezTo>
                <a:close/>
                <a:moveTo>
                  <a:pt x="0" y="0"/>
                </a:moveTo>
                <a:lnTo>
                  <a:pt x="468120" y="0"/>
                </a:lnTo>
                <a:lnTo>
                  <a:pt x="468120" y="6989998"/>
                </a:lnTo>
                <a:lnTo>
                  <a:pt x="0" y="6989998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/>
          </a:p>
        </p:txBody>
      </p:sp>
      <p:sp>
        <p:nvSpPr>
          <p:cNvPr id="75" name="green 4">
            <a:extLst>
              <a:ext uri="{FF2B5EF4-FFF2-40B4-BE49-F238E27FC236}">
                <a16:creationId xmlns:a16="http://schemas.microsoft.com/office/drawing/2014/main" id="{F60A0A4A-4CF7-4932-4AC2-AF24EEF9D3D9}"/>
              </a:ext>
            </a:extLst>
          </p:cNvPr>
          <p:cNvSpPr/>
          <p:nvPr/>
        </p:nvSpPr>
        <p:spPr>
          <a:xfrm>
            <a:off x="5561337" y="6957012"/>
            <a:ext cx="402402" cy="6858000"/>
          </a:xfrm>
          <a:prstGeom prst="rect">
            <a:avLst/>
          </a:prstGeom>
          <a:gradFill>
            <a:gsLst>
              <a:gs pos="0">
                <a:srgbClr val="00E500">
                  <a:alpha val="0"/>
                </a:srgbClr>
              </a:gs>
              <a:gs pos="80000">
                <a:srgbClr val="00E500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6" name="marix 4">
            <a:extLst>
              <a:ext uri="{FF2B5EF4-FFF2-40B4-BE49-F238E27FC236}">
                <a16:creationId xmlns:a16="http://schemas.microsoft.com/office/drawing/2014/main" id="{0FCA33D5-9FE3-D929-E97C-B748C8095A10}"/>
              </a:ext>
            </a:extLst>
          </p:cNvPr>
          <p:cNvSpPr/>
          <p:nvPr/>
        </p:nvSpPr>
        <p:spPr>
          <a:xfrm>
            <a:off x="5546429" y="-32986"/>
            <a:ext cx="493554" cy="7554686"/>
          </a:xfrm>
          <a:custGeom>
            <a:avLst/>
            <a:gdLst/>
            <a:ahLst/>
            <a:cxnLst/>
            <a:rect l="l" t="t" r="r" b="b"/>
            <a:pathLst>
              <a:path w="493554" h="7554686">
                <a:moveTo>
                  <a:pt x="217675" y="7090311"/>
                </a:moveTo>
                <a:lnTo>
                  <a:pt x="217675" y="7162397"/>
                </a:lnTo>
                <a:lnTo>
                  <a:pt x="143952" y="7162397"/>
                </a:lnTo>
                <a:lnTo>
                  <a:pt x="143952" y="7192705"/>
                </a:lnTo>
                <a:lnTo>
                  <a:pt x="209893" y="7192705"/>
                </a:lnTo>
                <a:cubicBezTo>
                  <a:pt x="202248" y="7218372"/>
                  <a:pt x="192828" y="7242400"/>
                  <a:pt x="181633" y="7264790"/>
                </a:cubicBezTo>
                <a:cubicBezTo>
                  <a:pt x="170438" y="7287181"/>
                  <a:pt x="156922" y="7307933"/>
                  <a:pt x="141085" y="7327046"/>
                </a:cubicBezTo>
                <a:lnTo>
                  <a:pt x="160335" y="7349572"/>
                </a:lnTo>
                <a:cubicBezTo>
                  <a:pt x="172895" y="7333190"/>
                  <a:pt x="184022" y="7316329"/>
                  <a:pt x="193715" y="7298990"/>
                </a:cubicBezTo>
                <a:cubicBezTo>
                  <a:pt x="203408" y="7281652"/>
                  <a:pt x="211395" y="7262743"/>
                  <a:pt x="217675" y="7242264"/>
                </a:cubicBezTo>
                <a:lnTo>
                  <a:pt x="217675" y="7339743"/>
                </a:lnTo>
                <a:cubicBezTo>
                  <a:pt x="217675" y="7343019"/>
                  <a:pt x="217129" y="7345477"/>
                  <a:pt x="216037" y="7347115"/>
                </a:cubicBezTo>
                <a:cubicBezTo>
                  <a:pt x="214945" y="7348753"/>
                  <a:pt x="212897" y="7349572"/>
                  <a:pt x="209893" y="7349572"/>
                </a:cubicBezTo>
                <a:lnTo>
                  <a:pt x="193920" y="7349572"/>
                </a:lnTo>
                <a:lnTo>
                  <a:pt x="198425" y="7379881"/>
                </a:lnTo>
                <a:lnTo>
                  <a:pt x="212760" y="7379881"/>
                </a:lnTo>
                <a:cubicBezTo>
                  <a:pt x="234331" y="7379881"/>
                  <a:pt x="245117" y="7369232"/>
                  <a:pt x="245117" y="7347934"/>
                </a:cubicBezTo>
                <a:lnTo>
                  <a:pt x="245117" y="7192705"/>
                </a:lnTo>
                <a:lnTo>
                  <a:pt x="299181" y="7192705"/>
                </a:lnTo>
                <a:lnTo>
                  <a:pt x="299181" y="7162397"/>
                </a:lnTo>
                <a:lnTo>
                  <a:pt x="245117" y="7162397"/>
                </a:lnTo>
                <a:lnTo>
                  <a:pt x="245117" y="7090311"/>
                </a:lnTo>
                <a:close/>
                <a:moveTo>
                  <a:pt x="141085" y="6617233"/>
                </a:moveTo>
                <a:lnTo>
                  <a:pt x="141085" y="6652457"/>
                </a:lnTo>
                <a:lnTo>
                  <a:pt x="253308" y="6652457"/>
                </a:lnTo>
                <a:lnTo>
                  <a:pt x="253308" y="6801542"/>
                </a:lnTo>
                <a:lnTo>
                  <a:pt x="141085" y="6801542"/>
                </a:lnTo>
                <a:lnTo>
                  <a:pt x="141085" y="6836765"/>
                </a:lnTo>
                <a:lnTo>
                  <a:pt x="253308" y="6836765"/>
                </a:lnTo>
                <a:lnTo>
                  <a:pt x="253308" y="6857244"/>
                </a:lnTo>
                <a:lnTo>
                  <a:pt x="285255" y="6857244"/>
                </a:lnTo>
                <a:lnTo>
                  <a:pt x="285255" y="6617233"/>
                </a:lnTo>
                <a:close/>
                <a:moveTo>
                  <a:pt x="193920" y="6070841"/>
                </a:moveTo>
                <a:lnTo>
                  <a:pt x="193920" y="6181017"/>
                </a:lnTo>
                <a:lnTo>
                  <a:pt x="141085" y="6195761"/>
                </a:lnTo>
                <a:lnTo>
                  <a:pt x="146000" y="6233852"/>
                </a:lnTo>
                <a:lnTo>
                  <a:pt x="193920" y="6216240"/>
                </a:lnTo>
                <a:lnTo>
                  <a:pt x="193920" y="6346076"/>
                </a:lnTo>
                <a:cubicBezTo>
                  <a:pt x="193920" y="6369558"/>
                  <a:pt x="205661" y="6381299"/>
                  <a:pt x="229143" y="6381299"/>
                </a:cubicBezTo>
                <a:lnTo>
                  <a:pt x="306144" y="6381299"/>
                </a:lnTo>
                <a:lnTo>
                  <a:pt x="306144" y="6346076"/>
                </a:lnTo>
                <a:lnTo>
                  <a:pt x="245117" y="6346076"/>
                </a:lnTo>
                <a:cubicBezTo>
                  <a:pt x="232284" y="6346076"/>
                  <a:pt x="225867" y="6339659"/>
                  <a:pt x="225867" y="6326826"/>
                </a:cubicBezTo>
                <a:lnTo>
                  <a:pt x="225867" y="6205182"/>
                </a:lnTo>
                <a:lnTo>
                  <a:pt x="281979" y="6184294"/>
                </a:lnTo>
                <a:cubicBezTo>
                  <a:pt x="279794" y="6196035"/>
                  <a:pt x="275767" y="6209414"/>
                  <a:pt x="269896" y="6224432"/>
                </a:cubicBezTo>
                <a:cubicBezTo>
                  <a:pt x="264026" y="6239449"/>
                  <a:pt x="256312" y="6255969"/>
                  <a:pt x="246755" y="6273990"/>
                </a:cubicBezTo>
                <a:lnTo>
                  <a:pt x="272558" y="6291602"/>
                </a:lnTo>
                <a:cubicBezTo>
                  <a:pt x="282115" y="6272489"/>
                  <a:pt x="290648" y="6252761"/>
                  <a:pt x="298157" y="6232419"/>
                </a:cubicBezTo>
                <a:cubicBezTo>
                  <a:pt x="305666" y="6212076"/>
                  <a:pt x="312014" y="6191256"/>
                  <a:pt x="317202" y="6169958"/>
                </a:cubicBezTo>
                <a:lnTo>
                  <a:pt x="302867" y="6142926"/>
                </a:lnTo>
                <a:lnTo>
                  <a:pt x="225867" y="6169958"/>
                </a:lnTo>
                <a:lnTo>
                  <a:pt x="225867" y="6070841"/>
                </a:lnTo>
                <a:close/>
                <a:moveTo>
                  <a:pt x="217675" y="5632986"/>
                </a:moveTo>
                <a:lnTo>
                  <a:pt x="217675" y="5705072"/>
                </a:lnTo>
                <a:lnTo>
                  <a:pt x="143952" y="5705072"/>
                </a:lnTo>
                <a:lnTo>
                  <a:pt x="143952" y="5735380"/>
                </a:lnTo>
                <a:lnTo>
                  <a:pt x="209893" y="5735380"/>
                </a:lnTo>
                <a:cubicBezTo>
                  <a:pt x="202248" y="5761047"/>
                  <a:pt x="192828" y="5785075"/>
                  <a:pt x="181633" y="5807465"/>
                </a:cubicBezTo>
                <a:cubicBezTo>
                  <a:pt x="170438" y="5829856"/>
                  <a:pt x="156922" y="5850608"/>
                  <a:pt x="141085" y="5869721"/>
                </a:cubicBezTo>
                <a:lnTo>
                  <a:pt x="160335" y="5892247"/>
                </a:lnTo>
                <a:cubicBezTo>
                  <a:pt x="172895" y="5875865"/>
                  <a:pt x="184022" y="5859004"/>
                  <a:pt x="193715" y="5841665"/>
                </a:cubicBezTo>
                <a:cubicBezTo>
                  <a:pt x="203408" y="5824327"/>
                  <a:pt x="211395" y="5805418"/>
                  <a:pt x="217675" y="5784939"/>
                </a:cubicBezTo>
                <a:lnTo>
                  <a:pt x="217675" y="5882418"/>
                </a:lnTo>
                <a:cubicBezTo>
                  <a:pt x="217675" y="5885694"/>
                  <a:pt x="217129" y="5888152"/>
                  <a:pt x="216037" y="5889790"/>
                </a:cubicBezTo>
                <a:cubicBezTo>
                  <a:pt x="214945" y="5891428"/>
                  <a:pt x="212897" y="5892247"/>
                  <a:pt x="209893" y="5892247"/>
                </a:cubicBezTo>
                <a:lnTo>
                  <a:pt x="193920" y="5892247"/>
                </a:lnTo>
                <a:lnTo>
                  <a:pt x="198425" y="5922556"/>
                </a:lnTo>
                <a:lnTo>
                  <a:pt x="212760" y="5922556"/>
                </a:lnTo>
                <a:cubicBezTo>
                  <a:pt x="234331" y="5922556"/>
                  <a:pt x="245117" y="5911907"/>
                  <a:pt x="245117" y="5890609"/>
                </a:cubicBezTo>
                <a:lnTo>
                  <a:pt x="245117" y="5735380"/>
                </a:lnTo>
                <a:lnTo>
                  <a:pt x="299181" y="5735380"/>
                </a:lnTo>
                <a:lnTo>
                  <a:pt x="299181" y="5705072"/>
                </a:lnTo>
                <a:lnTo>
                  <a:pt x="245117" y="5705072"/>
                </a:lnTo>
                <a:lnTo>
                  <a:pt x="245117" y="5632986"/>
                </a:lnTo>
                <a:close/>
                <a:moveTo>
                  <a:pt x="201702" y="5086594"/>
                </a:moveTo>
                <a:lnTo>
                  <a:pt x="201702" y="5174653"/>
                </a:lnTo>
                <a:lnTo>
                  <a:pt x="142723" y="5174653"/>
                </a:lnTo>
                <a:lnTo>
                  <a:pt x="142723" y="5209467"/>
                </a:lnTo>
                <a:lnTo>
                  <a:pt x="201702" y="5209467"/>
                </a:lnTo>
                <a:cubicBezTo>
                  <a:pt x="199791" y="5250424"/>
                  <a:pt x="193715" y="5286467"/>
                  <a:pt x="183476" y="5317595"/>
                </a:cubicBezTo>
                <a:cubicBezTo>
                  <a:pt x="173236" y="5348722"/>
                  <a:pt x="159106" y="5376164"/>
                  <a:pt x="141085" y="5399919"/>
                </a:cubicBezTo>
                <a:lnTo>
                  <a:pt x="163611" y="5425722"/>
                </a:lnTo>
                <a:cubicBezTo>
                  <a:pt x="184909" y="5398691"/>
                  <a:pt x="201156" y="5367222"/>
                  <a:pt x="212351" y="5331315"/>
                </a:cubicBezTo>
                <a:cubicBezTo>
                  <a:pt x="223546" y="5295409"/>
                  <a:pt x="230236" y="5254383"/>
                  <a:pt x="232420" y="5208238"/>
                </a:cubicBezTo>
                <a:lnTo>
                  <a:pt x="266005" y="5208238"/>
                </a:lnTo>
                <a:cubicBezTo>
                  <a:pt x="266005" y="5239366"/>
                  <a:pt x="265869" y="5264760"/>
                  <a:pt x="265596" y="5284419"/>
                </a:cubicBezTo>
                <a:cubicBezTo>
                  <a:pt x="265323" y="5304079"/>
                  <a:pt x="264913" y="5319643"/>
                  <a:pt x="264367" y="5331111"/>
                </a:cubicBezTo>
                <a:cubicBezTo>
                  <a:pt x="263821" y="5342579"/>
                  <a:pt x="263275" y="5350975"/>
                  <a:pt x="262729" y="5356300"/>
                </a:cubicBezTo>
                <a:cubicBezTo>
                  <a:pt x="262182" y="5361624"/>
                  <a:pt x="261636" y="5365515"/>
                  <a:pt x="261090" y="5367972"/>
                </a:cubicBezTo>
                <a:cubicBezTo>
                  <a:pt x="259998" y="5373434"/>
                  <a:pt x="257882" y="5377188"/>
                  <a:pt x="254742" y="5379236"/>
                </a:cubicBezTo>
                <a:cubicBezTo>
                  <a:pt x="251602" y="5381284"/>
                  <a:pt x="247301" y="5382308"/>
                  <a:pt x="241840" y="5382308"/>
                </a:cubicBezTo>
                <a:lnTo>
                  <a:pt x="225867" y="5382308"/>
                </a:lnTo>
                <a:lnTo>
                  <a:pt x="227505" y="5419169"/>
                </a:lnTo>
                <a:lnTo>
                  <a:pt x="246755" y="5419169"/>
                </a:lnTo>
                <a:cubicBezTo>
                  <a:pt x="259862" y="5419169"/>
                  <a:pt x="269964" y="5415142"/>
                  <a:pt x="277064" y="5407087"/>
                </a:cubicBezTo>
                <a:cubicBezTo>
                  <a:pt x="284163" y="5399032"/>
                  <a:pt x="289419" y="5388656"/>
                  <a:pt x="292832" y="5375959"/>
                </a:cubicBezTo>
                <a:cubicBezTo>
                  <a:pt x="296245" y="5363262"/>
                  <a:pt x="298225" y="5349132"/>
                  <a:pt x="298771" y="5333568"/>
                </a:cubicBezTo>
                <a:cubicBezTo>
                  <a:pt x="299317" y="5318005"/>
                  <a:pt x="299590" y="5302850"/>
                  <a:pt x="299590" y="5288105"/>
                </a:cubicBezTo>
                <a:lnTo>
                  <a:pt x="299590" y="5173015"/>
                </a:lnTo>
                <a:lnTo>
                  <a:pt x="234058" y="5173015"/>
                </a:lnTo>
                <a:lnTo>
                  <a:pt x="234058" y="5086594"/>
                </a:lnTo>
                <a:close/>
                <a:moveTo>
                  <a:pt x="200064" y="4586379"/>
                </a:moveTo>
                <a:cubicBezTo>
                  <a:pt x="195968" y="4625153"/>
                  <a:pt x="189210" y="4659898"/>
                  <a:pt x="179790" y="4690616"/>
                </a:cubicBezTo>
                <a:cubicBezTo>
                  <a:pt x="170369" y="4721335"/>
                  <a:pt x="157468" y="4747889"/>
                  <a:pt x="141085" y="4770279"/>
                </a:cubicBezTo>
                <a:lnTo>
                  <a:pt x="165250" y="4792806"/>
                </a:lnTo>
                <a:cubicBezTo>
                  <a:pt x="186275" y="4760585"/>
                  <a:pt x="201156" y="4726454"/>
                  <a:pt x="209893" y="4690412"/>
                </a:cubicBezTo>
                <a:lnTo>
                  <a:pt x="266005" y="4690412"/>
                </a:lnTo>
                <a:cubicBezTo>
                  <a:pt x="259452" y="4788437"/>
                  <a:pt x="228461" y="4864208"/>
                  <a:pt x="173032" y="4917726"/>
                </a:cubicBezTo>
                <a:lnTo>
                  <a:pt x="192282" y="4946396"/>
                </a:lnTo>
                <a:cubicBezTo>
                  <a:pt x="223136" y="4917453"/>
                  <a:pt x="247779" y="4880932"/>
                  <a:pt x="266210" y="4836835"/>
                </a:cubicBezTo>
                <a:cubicBezTo>
                  <a:pt x="284641" y="4792737"/>
                  <a:pt x="296723" y="4739697"/>
                  <a:pt x="302457" y="4677715"/>
                </a:cubicBezTo>
                <a:lnTo>
                  <a:pt x="283617" y="4650273"/>
                </a:lnTo>
                <a:lnTo>
                  <a:pt x="217675" y="4655188"/>
                </a:lnTo>
                <a:cubicBezTo>
                  <a:pt x="221498" y="4642901"/>
                  <a:pt x="224365" y="4631842"/>
                  <a:pt x="226276" y="4622013"/>
                </a:cubicBezTo>
                <a:cubicBezTo>
                  <a:pt x="228188" y="4612183"/>
                  <a:pt x="230236" y="4603991"/>
                  <a:pt x="232420" y="4597438"/>
                </a:cubicBezTo>
                <a:close/>
                <a:moveTo>
                  <a:pt x="250032" y="4175966"/>
                </a:moveTo>
                <a:cubicBezTo>
                  <a:pt x="224092" y="4248324"/>
                  <a:pt x="187776" y="4304846"/>
                  <a:pt x="141085" y="4345530"/>
                </a:cubicBezTo>
                <a:lnTo>
                  <a:pt x="158697" y="4372562"/>
                </a:lnTo>
                <a:cubicBezTo>
                  <a:pt x="168253" y="4363006"/>
                  <a:pt x="177332" y="4353449"/>
                  <a:pt x="185933" y="4343892"/>
                </a:cubicBezTo>
                <a:cubicBezTo>
                  <a:pt x="194534" y="4334335"/>
                  <a:pt x="202521" y="4324096"/>
                  <a:pt x="209893" y="4313174"/>
                </a:cubicBezTo>
                <a:lnTo>
                  <a:pt x="209893" y="4454068"/>
                </a:lnTo>
                <a:lnTo>
                  <a:pt x="237335" y="4454068"/>
                </a:lnTo>
                <a:lnTo>
                  <a:pt x="237335" y="4273445"/>
                </a:lnTo>
                <a:cubicBezTo>
                  <a:pt x="241158" y="4266073"/>
                  <a:pt x="245117" y="4258564"/>
                  <a:pt x="249213" y="4250919"/>
                </a:cubicBezTo>
                <a:cubicBezTo>
                  <a:pt x="253308" y="4243273"/>
                  <a:pt x="257131" y="4235901"/>
                  <a:pt x="260681" y="4228801"/>
                </a:cubicBezTo>
                <a:cubicBezTo>
                  <a:pt x="264230" y="4221702"/>
                  <a:pt x="267302" y="4215081"/>
                  <a:pt x="269896" y="4208937"/>
                </a:cubicBezTo>
                <a:cubicBezTo>
                  <a:pt x="272490" y="4202793"/>
                  <a:pt x="274333" y="4197674"/>
                  <a:pt x="275425" y="4193578"/>
                </a:cubicBezTo>
                <a:close/>
                <a:moveTo>
                  <a:pt x="233649" y="3618106"/>
                </a:moveTo>
                <a:lnTo>
                  <a:pt x="233649" y="3704526"/>
                </a:lnTo>
                <a:lnTo>
                  <a:pt x="147228" y="3704526"/>
                </a:lnTo>
                <a:lnTo>
                  <a:pt x="147228" y="3739750"/>
                </a:lnTo>
                <a:lnTo>
                  <a:pt x="224229" y="3739750"/>
                </a:lnTo>
                <a:cubicBezTo>
                  <a:pt x="208938" y="3803917"/>
                  <a:pt x="181223" y="3857161"/>
                  <a:pt x="141085" y="3899484"/>
                </a:cubicBezTo>
                <a:lnTo>
                  <a:pt x="161564" y="3926926"/>
                </a:lnTo>
                <a:cubicBezTo>
                  <a:pt x="177947" y="3910543"/>
                  <a:pt x="191940" y="3892043"/>
                  <a:pt x="203545" y="3871428"/>
                </a:cubicBezTo>
                <a:cubicBezTo>
                  <a:pt x="215150" y="3850813"/>
                  <a:pt x="225184" y="3827672"/>
                  <a:pt x="233649" y="3802005"/>
                </a:cubicBezTo>
                <a:lnTo>
                  <a:pt x="233649" y="3922011"/>
                </a:lnTo>
                <a:cubicBezTo>
                  <a:pt x="233649" y="3926379"/>
                  <a:pt x="232898" y="3929315"/>
                  <a:pt x="231396" y="3930816"/>
                </a:cubicBezTo>
                <a:cubicBezTo>
                  <a:pt x="229894" y="3932318"/>
                  <a:pt x="227505" y="3933069"/>
                  <a:pt x="224229" y="3933069"/>
                </a:cubicBezTo>
                <a:lnTo>
                  <a:pt x="204979" y="3933069"/>
                </a:lnTo>
                <a:lnTo>
                  <a:pt x="209893" y="3968293"/>
                </a:lnTo>
                <a:lnTo>
                  <a:pt x="232010" y="3968293"/>
                </a:lnTo>
                <a:cubicBezTo>
                  <a:pt x="243752" y="3968293"/>
                  <a:pt x="252284" y="3965631"/>
                  <a:pt x="257609" y="3960306"/>
                </a:cubicBezTo>
                <a:cubicBezTo>
                  <a:pt x="262933" y="3954982"/>
                  <a:pt x="265596" y="3946449"/>
                  <a:pt x="265596" y="3934707"/>
                </a:cubicBezTo>
                <a:lnTo>
                  <a:pt x="265596" y="3739750"/>
                </a:lnTo>
                <a:lnTo>
                  <a:pt x="329899" y="3739750"/>
                </a:lnTo>
                <a:lnTo>
                  <a:pt x="329899" y="3704526"/>
                </a:lnTo>
                <a:lnTo>
                  <a:pt x="265596" y="3704526"/>
                </a:lnTo>
                <a:lnTo>
                  <a:pt x="265596" y="3618106"/>
                </a:lnTo>
                <a:close/>
                <a:moveTo>
                  <a:pt x="270511" y="3138475"/>
                </a:moveTo>
                <a:cubicBezTo>
                  <a:pt x="254674" y="3182709"/>
                  <a:pt x="235765" y="3221209"/>
                  <a:pt x="213784" y="3253975"/>
                </a:cubicBezTo>
                <a:cubicBezTo>
                  <a:pt x="191804" y="3286741"/>
                  <a:pt x="167571" y="3315002"/>
                  <a:pt x="141085" y="3338757"/>
                </a:cubicBezTo>
                <a:lnTo>
                  <a:pt x="157058" y="3372342"/>
                </a:lnTo>
                <a:cubicBezTo>
                  <a:pt x="168799" y="3362786"/>
                  <a:pt x="179721" y="3352478"/>
                  <a:pt x="189824" y="3341419"/>
                </a:cubicBezTo>
                <a:cubicBezTo>
                  <a:pt x="199927" y="3330361"/>
                  <a:pt x="209211" y="3318278"/>
                  <a:pt x="217675" y="3305172"/>
                </a:cubicBezTo>
                <a:lnTo>
                  <a:pt x="217675" y="3479241"/>
                </a:lnTo>
                <a:lnTo>
                  <a:pt x="249622" y="3479241"/>
                </a:lnTo>
                <a:lnTo>
                  <a:pt x="249622" y="3260119"/>
                </a:lnTo>
                <a:cubicBezTo>
                  <a:pt x="255629" y="3250562"/>
                  <a:pt x="261090" y="3241278"/>
                  <a:pt x="266005" y="3232267"/>
                </a:cubicBezTo>
                <a:cubicBezTo>
                  <a:pt x="270920" y="3223257"/>
                  <a:pt x="275289" y="3214724"/>
                  <a:pt x="279112" y="3206670"/>
                </a:cubicBezTo>
                <a:cubicBezTo>
                  <a:pt x="282934" y="3198614"/>
                  <a:pt x="286347" y="3191105"/>
                  <a:pt x="289351" y="3184142"/>
                </a:cubicBezTo>
                <a:cubicBezTo>
                  <a:pt x="292355" y="3177180"/>
                  <a:pt x="295222" y="3171105"/>
                  <a:pt x="297952" y="3165917"/>
                </a:cubicBezTo>
                <a:close/>
                <a:moveTo>
                  <a:pt x="294675" y="2680142"/>
                </a:moveTo>
                <a:lnTo>
                  <a:pt x="141085" y="2687923"/>
                </a:lnTo>
                <a:lnTo>
                  <a:pt x="142723" y="2723147"/>
                </a:lnTo>
                <a:lnTo>
                  <a:pt x="280340" y="2718642"/>
                </a:lnTo>
                <a:cubicBezTo>
                  <a:pt x="277064" y="2730383"/>
                  <a:pt x="272490" y="2742328"/>
                  <a:pt x="266620" y="2754479"/>
                </a:cubicBezTo>
                <a:cubicBezTo>
                  <a:pt x="260749" y="2766630"/>
                  <a:pt x="253035" y="2779668"/>
                  <a:pt x="243479" y="2793593"/>
                </a:cubicBezTo>
                <a:lnTo>
                  <a:pt x="243479" y="2745674"/>
                </a:lnTo>
                <a:lnTo>
                  <a:pt x="211532" y="2745674"/>
                </a:lnTo>
                <a:lnTo>
                  <a:pt x="211532" y="2817759"/>
                </a:lnTo>
                <a:cubicBezTo>
                  <a:pt x="211532" y="2850798"/>
                  <a:pt x="207777" y="2879809"/>
                  <a:pt x="200268" y="2904793"/>
                </a:cubicBezTo>
                <a:cubicBezTo>
                  <a:pt x="192760" y="2929777"/>
                  <a:pt x="181087" y="2950871"/>
                  <a:pt x="165250" y="2968073"/>
                </a:cubicBezTo>
                <a:lnTo>
                  <a:pt x="187776" y="2995105"/>
                </a:lnTo>
                <a:cubicBezTo>
                  <a:pt x="206890" y="2974626"/>
                  <a:pt x="220952" y="2949300"/>
                  <a:pt x="229963" y="2919128"/>
                </a:cubicBezTo>
                <a:cubicBezTo>
                  <a:pt x="238973" y="2888957"/>
                  <a:pt x="243479" y="2854074"/>
                  <a:pt x="243479" y="2814482"/>
                </a:cubicBezTo>
                <a:lnTo>
                  <a:pt x="257814" y="2830455"/>
                </a:lnTo>
                <a:cubicBezTo>
                  <a:pt x="263002" y="2823629"/>
                  <a:pt x="268121" y="2816120"/>
                  <a:pt x="273173" y="2807929"/>
                </a:cubicBezTo>
                <a:cubicBezTo>
                  <a:pt x="278224" y="2799737"/>
                  <a:pt x="283276" y="2790795"/>
                  <a:pt x="288327" y="2781102"/>
                </a:cubicBezTo>
                <a:cubicBezTo>
                  <a:pt x="293378" y="2771409"/>
                  <a:pt x="298362" y="2760760"/>
                  <a:pt x="303277" y="2749155"/>
                </a:cubicBezTo>
                <a:cubicBezTo>
                  <a:pt x="308191" y="2737551"/>
                  <a:pt x="313379" y="2724649"/>
                  <a:pt x="318840" y="2710450"/>
                </a:cubicBezTo>
                <a:close/>
                <a:moveTo>
                  <a:pt x="190643" y="2152895"/>
                </a:moveTo>
                <a:cubicBezTo>
                  <a:pt x="185455" y="2197948"/>
                  <a:pt x="178834" y="2236038"/>
                  <a:pt x="170779" y="2267166"/>
                </a:cubicBezTo>
                <a:cubicBezTo>
                  <a:pt x="162724" y="2298294"/>
                  <a:pt x="152826" y="2323687"/>
                  <a:pt x="141085" y="2343347"/>
                </a:cubicBezTo>
                <a:lnTo>
                  <a:pt x="165250" y="2363826"/>
                </a:lnTo>
                <a:cubicBezTo>
                  <a:pt x="172622" y="2352085"/>
                  <a:pt x="178971" y="2339661"/>
                  <a:pt x="184295" y="2326555"/>
                </a:cubicBezTo>
                <a:cubicBezTo>
                  <a:pt x="189619" y="2313448"/>
                  <a:pt x="193920" y="2298704"/>
                  <a:pt x="197197" y="2282320"/>
                </a:cubicBezTo>
                <a:lnTo>
                  <a:pt x="250032" y="2282320"/>
                </a:lnTo>
                <a:cubicBezTo>
                  <a:pt x="246755" y="2329559"/>
                  <a:pt x="240065" y="2369628"/>
                  <a:pt x="229963" y="2402531"/>
                </a:cubicBezTo>
                <a:cubicBezTo>
                  <a:pt x="219860" y="2435433"/>
                  <a:pt x="205798" y="2461032"/>
                  <a:pt x="187776" y="2479326"/>
                </a:cubicBezTo>
                <a:lnTo>
                  <a:pt x="213170" y="2501443"/>
                </a:lnTo>
                <a:cubicBezTo>
                  <a:pt x="232284" y="2479053"/>
                  <a:pt x="247438" y="2449563"/>
                  <a:pt x="258633" y="2412975"/>
                </a:cubicBezTo>
                <a:cubicBezTo>
                  <a:pt x="269828" y="2376386"/>
                  <a:pt x="277064" y="2332835"/>
                  <a:pt x="280340" y="2282320"/>
                </a:cubicBezTo>
                <a:lnTo>
                  <a:pt x="326622" y="2282320"/>
                </a:lnTo>
                <a:lnTo>
                  <a:pt x="326622" y="2247097"/>
                </a:lnTo>
                <a:lnTo>
                  <a:pt x="206617" y="2247097"/>
                </a:lnTo>
                <a:cubicBezTo>
                  <a:pt x="210440" y="2228803"/>
                  <a:pt x="213580" y="2212351"/>
                  <a:pt x="216037" y="2197743"/>
                </a:cubicBezTo>
                <a:cubicBezTo>
                  <a:pt x="218495" y="2183135"/>
                  <a:pt x="220269" y="2171326"/>
                  <a:pt x="221362" y="2162315"/>
                </a:cubicBezTo>
                <a:close/>
                <a:moveTo>
                  <a:pt x="228734" y="1663843"/>
                </a:moveTo>
                <a:lnTo>
                  <a:pt x="201702" y="1669986"/>
                </a:lnTo>
                <a:lnTo>
                  <a:pt x="211122" y="1745348"/>
                </a:lnTo>
                <a:lnTo>
                  <a:pt x="155420" y="1756407"/>
                </a:lnTo>
                <a:lnTo>
                  <a:pt x="158287" y="1791631"/>
                </a:lnTo>
                <a:lnTo>
                  <a:pt x="214399" y="1778933"/>
                </a:lnTo>
                <a:lnTo>
                  <a:pt x="222590" y="1852657"/>
                </a:lnTo>
                <a:lnTo>
                  <a:pt x="141085" y="1868630"/>
                </a:lnTo>
                <a:lnTo>
                  <a:pt x="143952" y="1903854"/>
                </a:lnTo>
                <a:lnTo>
                  <a:pt x="224229" y="1886242"/>
                </a:lnTo>
                <a:lnTo>
                  <a:pt x="238564" y="2015668"/>
                </a:lnTo>
                <a:lnTo>
                  <a:pt x="270511" y="2007886"/>
                </a:lnTo>
                <a:lnTo>
                  <a:pt x="254537" y="1879689"/>
                </a:lnTo>
                <a:lnTo>
                  <a:pt x="329489" y="1863715"/>
                </a:lnTo>
                <a:lnTo>
                  <a:pt x="326622" y="1830131"/>
                </a:lnTo>
                <a:lnTo>
                  <a:pt x="251260" y="1847743"/>
                </a:lnTo>
                <a:lnTo>
                  <a:pt x="243479" y="1771152"/>
                </a:lnTo>
                <a:lnTo>
                  <a:pt x="300819" y="1758046"/>
                </a:lnTo>
                <a:lnTo>
                  <a:pt x="297542" y="1722822"/>
                </a:lnTo>
                <a:lnTo>
                  <a:pt x="238564" y="1737566"/>
                </a:lnTo>
                <a:close/>
                <a:moveTo>
                  <a:pt x="150915" y="1296436"/>
                </a:moveTo>
                <a:lnTo>
                  <a:pt x="150915" y="1326744"/>
                </a:lnTo>
                <a:lnTo>
                  <a:pt x="197197" y="1326744"/>
                </a:lnTo>
                <a:lnTo>
                  <a:pt x="197197" y="1453303"/>
                </a:lnTo>
                <a:lnTo>
                  <a:pt x="141085" y="1453303"/>
                </a:lnTo>
                <a:lnTo>
                  <a:pt x="141085" y="1483611"/>
                </a:lnTo>
                <a:lnTo>
                  <a:pt x="281979" y="1483611"/>
                </a:lnTo>
                <a:lnTo>
                  <a:pt x="281979" y="1453303"/>
                </a:lnTo>
                <a:lnTo>
                  <a:pt x="224229" y="1453303"/>
                </a:lnTo>
                <a:lnTo>
                  <a:pt x="224229" y="1326744"/>
                </a:lnTo>
                <a:lnTo>
                  <a:pt x="267644" y="1326744"/>
                </a:lnTo>
                <a:lnTo>
                  <a:pt x="267644" y="1296436"/>
                </a:lnTo>
                <a:close/>
                <a:moveTo>
                  <a:pt x="168117" y="736937"/>
                </a:moveTo>
                <a:lnTo>
                  <a:pt x="141085" y="756187"/>
                </a:lnTo>
                <a:cubicBezTo>
                  <a:pt x="148457" y="775301"/>
                  <a:pt x="154533" y="793390"/>
                  <a:pt x="159311" y="810456"/>
                </a:cubicBezTo>
                <a:cubicBezTo>
                  <a:pt x="164089" y="827522"/>
                  <a:pt x="167571" y="843017"/>
                  <a:pt x="169755" y="856943"/>
                </a:cubicBezTo>
                <a:lnTo>
                  <a:pt x="198425" y="837693"/>
                </a:lnTo>
                <a:cubicBezTo>
                  <a:pt x="197333" y="827044"/>
                  <a:pt x="194125" y="813186"/>
                  <a:pt x="188800" y="796121"/>
                </a:cubicBezTo>
                <a:cubicBezTo>
                  <a:pt x="183476" y="779055"/>
                  <a:pt x="176581" y="759327"/>
                  <a:pt x="168117" y="736937"/>
                </a:cubicBezTo>
                <a:close/>
                <a:moveTo>
                  <a:pt x="265596" y="732432"/>
                </a:moveTo>
                <a:cubicBezTo>
                  <a:pt x="262592" y="800967"/>
                  <a:pt x="253104" y="857967"/>
                  <a:pt x="237130" y="903429"/>
                </a:cubicBezTo>
                <a:cubicBezTo>
                  <a:pt x="221157" y="948892"/>
                  <a:pt x="198698" y="984047"/>
                  <a:pt x="169755" y="1008895"/>
                </a:cubicBezTo>
                <a:lnTo>
                  <a:pt x="189005" y="1039613"/>
                </a:lnTo>
                <a:cubicBezTo>
                  <a:pt x="205661" y="1027053"/>
                  <a:pt x="220474" y="1010465"/>
                  <a:pt x="233444" y="989850"/>
                </a:cubicBezTo>
                <a:cubicBezTo>
                  <a:pt x="246414" y="969234"/>
                  <a:pt x="257404" y="945820"/>
                  <a:pt x="266415" y="919608"/>
                </a:cubicBezTo>
                <a:cubicBezTo>
                  <a:pt x="275425" y="893395"/>
                  <a:pt x="282661" y="865066"/>
                  <a:pt x="288122" y="834621"/>
                </a:cubicBezTo>
                <a:cubicBezTo>
                  <a:pt x="293583" y="804176"/>
                  <a:pt x="297269" y="772707"/>
                  <a:pt x="299181" y="740214"/>
                </a:cubicBezTo>
                <a:close/>
                <a:moveTo>
                  <a:pt x="281569" y="240104"/>
                </a:moveTo>
                <a:lnTo>
                  <a:pt x="141085" y="245018"/>
                </a:lnTo>
                <a:lnTo>
                  <a:pt x="141085" y="280242"/>
                </a:lnTo>
                <a:lnTo>
                  <a:pt x="263957" y="280242"/>
                </a:lnTo>
                <a:cubicBezTo>
                  <a:pt x="264503" y="282973"/>
                  <a:pt x="264776" y="285703"/>
                  <a:pt x="264776" y="288434"/>
                </a:cubicBezTo>
                <a:cubicBezTo>
                  <a:pt x="264776" y="290891"/>
                  <a:pt x="264776" y="293348"/>
                  <a:pt x="264776" y="295806"/>
                </a:cubicBezTo>
                <a:cubicBezTo>
                  <a:pt x="264776" y="301813"/>
                  <a:pt x="264503" y="307820"/>
                  <a:pt x="263957" y="313827"/>
                </a:cubicBezTo>
                <a:cubicBezTo>
                  <a:pt x="263411" y="319834"/>
                  <a:pt x="262456" y="326661"/>
                  <a:pt x="261090" y="334306"/>
                </a:cubicBezTo>
                <a:lnTo>
                  <a:pt x="148867" y="334306"/>
                </a:lnTo>
                <a:lnTo>
                  <a:pt x="148867" y="369529"/>
                </a:lnTo>
                <a:lnTo>
                  <a:pt x="256175" y="369529"/>
                </a:lnTo>
                <a:cubicBezTo>
                  <a:pt x="251807" y="406118"/>
                  <a:pt x="241704" y="436836"/>
                  <a:pt x="225867" y="461684"/>
                </a:cubicBezTo>
                <a:cubicBezTo>
                  <a:pt x="210030" y="486531"/>
                  <a:pt x="188186" y="505508"/>
                  <a:pt x="160335" y="518615"/>
                </a:cubicBezTo>
                <a:lnTo>
                  <a:pt x="177947" y="548923"/>
                </a:lnTo>
                <a:cubicBezTo>
                  <a:pt x="218358" y="530629"/>
                  <a:pt x="248530" y="497863"/>
                  <a:pt x="268463" y="450625"/>
                </a:cubicBezTo>
                <a:cubicBezTo>
                  <a:pt x="288395" y="403388"/>
                  <a:pt x="298635" y="340177"/>
                  <a:pt x="299181" y="260992"/>
                </a:cubicBezTo>
                <a:close/>
                <a:moveTo>
                  <a:pt x="0" y="0"/>
                </a:moveTo>
                <a:lnTo>
                  <a:pt x="493554" y="0"/>
                </a:lnTo>
                <a:lnTo>
                  <a:pt x="493554" y="7554686"/>
                </a:lnTo>
                <a:lnTo>
                  <a:pt x="0" y="7554686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/>
          </a:p>
        </p:txBody>
      </p:sp>
      <p:sp>
        <p:nvSpPr>
          <p:cNvPr id="77" name="green 6">
            <a:extLst>
              <a:ext uri="{FF2B5EF4-FFF2-40B4-BE49-F238E27FC236}">
                <a16:creationId xmlns:a16="http://schemas.microsoft.com/office/drawing/2014/main" id="{FF140680-ABA6-E4B4-7424-EC30AEBAEADD}"/>
              </a:ext>
            </a:extLst>
          </p:cNvPr>
          <p:cNvSpPr/>
          <p:nvPr/>
        </p:nvSpPr>
        <p:spPr>
          <a:xfrm>
            <a:off x="6157131" y="6846175"/>
            <a:ext cx="332836" cy="6858000"/>
          </a:xfrm>
          <a:prstGeom prst="rect">
            <a:avLst/>
          </a:prstGeom>
          <a:gradFill>
            <a:gsLst>
              <a:gs pos="0">
                <a:srgbClr val="00E500">
                  <a:alpha val="0"/>
                </a:srgbClr>
              </a:gs>
              <a:gs pos="80000">
                <a:srgbClr val="00E500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8" name="Matrix 6">
            <a:extLst>
              <a:ext uri="{FF2B5EF4-FFF2-40B4-BE49-F238E27FC236}">
                <a16:creationId xmlns:a16="http://schemas.microsoft.com/office/drawing/2014/main" id="{E1B8D1A8-01B4-D7BF-BE24-25F8AF6C6DFD}"/>
              </a:ext>
            </a:extLst>
          </p:cNvPr>
          <p:cNvSpPr/>
          <p:nvPr/>
        </p:nvSpPr>
        <p:spPr>
          <a:xfrm>
            <a:off x="6118560" y="-37177"/>
            <a:ext cx="437699" cy="6986528"/>
          </a:xfrm>
          <a:custGeom>
            <a:avLst/>
            <a:gdLst/>
            <a:ahLst/>
            <a:cxnLst/>
            <a:rect l="l" t="t" r="r" b="b"/>
            <a:pathLst>
              <a:path w="466927" h="6830885">
                <a:moveTo>
                  <a:pt x="214723" y="6463914"/>
                </a:moveTo>
                <a:cubicBezTo>
                  <a:pt x="195882" y="6463914"/>
                  <a:pt x="174584" y="6468283"/>
                  <a:pt x="150829" y="6477020"/>
                </a:cubicBezTo>
                <a:lnTo>
                  <a:pt x="150829" y="6513882"/>
                </a:lnTo>
                <a:cubicBezTo>
                  <a:pt x="162297" y="6507602"/>
                  <a:pt x="173355" y="6503028"/>
                  <a:pt x="184004" y="6500161"/>
                </a:cubicBezTo>
                <a:cubicBezTo>
                  <a:pt x="194653" y="6497294"/>
                  <a:pt x="205712" y="6495861"/>
                  <a:pt x="217180" y="6495861"/>
                </a:cubicBezTo>
                <a:cubicBezTo>
                  <a:pt x="235201" y="6495861"/>
                  <a:pt x="249605" y="6500707"/>
                  <a:pt x="260390" y="6510400"/>
                </a:cubicBezTo>
                <a:cubicBezTo>
                  <a:pt x="271176" y="6520094"/>
                  <a:pt x="276568" y="6533132"/>
                  <a:pt x="276568" y="6549515"/>
                </a:cubicBezTo>
                <a:cubicBezTo>
                  <a:pt x="276568" y="6566171"/>
                  <a:pt x="270766" y="6578390"/>
                  <a:pt x="259161" y="6586172"/>
                </a:cubicBezTo>
                <a:cubicBezTo>
                  <a:pt x="247557" y="6593954"/>
                  <a:pt x="229331" y="6597845"/>
                  <a:pt x="204483" y="6597845"/>
                </a:cubicBezTo>
                <a:cubicBezTo>
                  <a:pt x="204210" y="6597845"/>
                  <a:pt x="202640" y="6597708"/>
                  <a:pt x="199773" y="6597435"/>
                </a:cubicBezTo>
                <a:cubicBezTo>
                  <a:pt x="196906" y="6597162"/>
                  <a:pt x="194107" y="6597026"/>
                  <a:pt x="191377" y="6597026"/>
                </a:cubicBezTo>
                <a:lnTo>
                  <a:pt x="191377" y="6622829"/>
                </a:lnTo>
                <a:lnTo>
                  <a:pt x="260185" y="6693276"/>
                </a:lnTo>
                <a:lnTo>
                  <a:pt x="150829" y="6693276"/>
                </a:lnTo>
                <a:lnTo>
                  <a:pt x="150829" y="6724404"/>
                </a:lnTo>
                <a:lnTo>
                  <a:pt x="304829" y="6724404"/>
                </a:lnTo>
                <a:lnTo>
                  <a:pt x="304829" y="6689180"/>
                </a:lnTo>
                <a:lnTo>
                  <a:pt x="238887" y="6623238"/>
                </a:lnTo>
                <a:cubicBezTo>
                  <a:pt x="262643" y="6622146"/>
                  <a:pt x="281142" y="6614842"/>
                  <a:pt x="294385" y="6601326"/>
                </a:cubicBezTo>
                <a:cubicBezTo>
                  <a:pt x="307628" y="6587810"/>
                  <a:pt x="314249" y="6569857"/>
                  <a:pt x="314249" y="6547467"/>
                </a:cubicBezTo>
                <a:cubicBezTo>
                  <a:pt x="314249" y="6534634"/>
                  <a:pt x="311997" y="6523097"/>
                  <a:pt x="307491" y="6512858"/>
                </a:cubicBezTo>
                <a:cubicBezTo>
                  <a:pt x="302986" y="6502619"/>
                  <a:pt x="296433" y="6493881"/>
                  <a:pt x="287832" y="6486645"/>
                </a:cubicBezTo>
                <a:cubicBezTo>
                  <a:pt x="279231" y="6479409"/>
                  <a:pt x="268786" y="6473812"/>
                  <a:pt x="256499" y="6469853"/>
                </a:cubicBezTo>
                <a:cubicBezTo>
                  <a:pt x="244212" y="6465893"/>
                  <a:pt x="230286" y="6463914"/>
                  <a:pt x="214723" y="6463914"/>
                </a:cubicBezTo>
                <a:close/>
                <a:moveTo>
                  <a:pt x="150829" y="5978139"/>
                </a:moveTo>
                <a:lnTo>
                  <a:pt x="150829" y="6008447"/>
                </a:lnTo>
                <a:lnTo>
                  <a:pt x="276159" y="6008447"/>
                </a:lnTo>
                <a:cubicBezTo>
                  <a:pt x="276159" y="6010359"/>
                  <a:pt x="275817" y="6012338"/>
                  <a:pt x="275135" y="6014386"/>
                </a:cubicBezTo>
                <a:cubicBezTo>
                  <a:pt x="274452" y="6016434"/>
                  <a:pt x="272814" y="6019369"/>
                  <a:pt x="270220" y="6023192"/>
                </a:cubicBezTo>
                <a:cubicBezTo>
                  <a:pt x="267626" y="6027015"/>
                  <a:pt x="263735" y="6032134"/>
                  <a:pt x="258547" y="6038551"/>
                </a:cubicBezTo>
                <a:cubicBezTo>
                  <a:pt x="253359" y="6044968"/>
                  <a:pt x="246396" y="6053500"/>
                  <a:pt x="237659" y="6064150"/>
                </a:cubicBezTo>
                <a:cubicBezTo>
                  <a:pt x="220457" y="6084628"/>
                  <a:pt x="207760" y="6106063"/>
                  <a:pt x="199568" y="6128453"/>
                </a:cubicBezTo>
                <a:cubicBezTo>
                  <a:pt x="191377" y="6150843"/>
                  <a:pt x="187281" y="6175281"/>
                  <a:pt x="187281" y="6201767"/>
                </a:cubicBezTo>
                <a:lnTo>
                  <a:pt x="187281" y="6234942"/>
                </a:lnTo>
                <a:lnTo>
                  <a:pt x="222504" y="6234942"/>
                </a:lnTo>
                <a:lnTo>
                  <a:pt x="222504" y="6199719"/>
                </a:lnTo>
                <a:cubicBezTo>
                  <a:pt x="222504" y="6177602"/>
                  <a:pt x="225918" y="6157260"/>
                  <a:pt x="232744" y="6138692"/>
                </a:cubicBezTo>
                <a:cubicBezTo>
                  <a:pt x="239570" y="6120125"/>
                  <a:pt x="250356" y="6101830"/>
                  <a:pt x="265100" y="6083809"/>
                </a:cubicBezTo>
                <a:cubicBezTo>
                  <a:pt x="269742" y="6078075"/>
                  <a:pt x="273497" y="6073501"/>
                  <a:pt x="276364" y="6070088"/>
                </a:cubicBezTo>
                <a:cubicBezTo>
                  <a:pt x="279231" y="6066675"/>
                  <a:pt x="281415" y="6064081"/>
                  <a:pt x="282917" y="6062306"/>
                </a:cubicBezTo>
                <a:cubicBezTo>
                  <a:pt x="284419" y="6060532"/>
                  <a:pt x="285579" y="6059235"/>
                  <a:pt x="286398" y="6058416"/>
                </a:cubicBezTo>
                <a:cubicBezTo>
                  <a:pt x="287217" y="6057596"/>
                  <a:pt x="287900" y="6056777"/>
                  <a:pt x="288446" y="6055958"/>
                </a:cubicBezTo>
                <a:cubicBezTo>
                  <a:pt x="308925" y="6031110"/>
                  <a:pt x="319164" y="6009130"/>
                  <a:pt x="319164" y="5990016"/>
                </a:cubicBezTo>
                <a:lnTo>
                  <a:pt x="319164" y="5978139"/>
                </a:lnTo>
                <a:close/>
                <a:moveTo>
                  <a:pt x="150829" y="5512433"/>
                </a:moveTo>
                <a:lnTo>
                  <a:pt x="150829" y="5749167"/>
                </a:lnTo>
                <a:lnTo>
                  <a:pt x="184824" y="5749167"/>
                </a:lnTo>
                <a:lnTo>
                  <a:pt x="184824" y="5639810"/>
                </a:lnTo>
                <a:lnTo>
                  <a:pt x="258137" y="5639810"/>
                </a:lnTo>
                <a:lnTo>
                  <a:pt x="258137" y="5608683"/>
                </a:lnTo>
                <a:lnTo>
                  <a:pt x="184824" y="5608683"/>
                </a:lnTo>
                <a:lnTo>
                  <a:pt x="184824" y="5542332"/>
                </a:lnTo>
                <a:lnTo>
                  <a:pt x="274111" y="5542332"/>
                </a:lnTo>
                <a:lnTo>
                  <a:pt x="274111" y="5512433"/>
                </a:lnTo>
                <a:close/>
                <a:moveTo>
                  <a:pt x="169669" y="5069663"/>
                </a:moveTo>
                <a:lnTo>
                  <a:pt x="169669" y="5100381"/>
                </a:lnTo>
                <a:lnTo>
                  <a:pt x="233973" y="5100381"/>
                </a:lnTo>
                <a:lnTo>
                  <a:pt x="233973" y="5220387"/>
                </a:lnTo>
                <a:lnTo>
                  <a:pt x="150829" y="5220387"/>
                </a:lnTo>
                <a:lnTo>
                  <a:pt x="150829" y="5250695"/>
                </a:lnTo>
                <a:lnTo>
                  <a:pt x="307286" y="5250695"/>
                </a:lnTo>
                <a:lnTo>
                  <a:pt x="307286" y="5220387"/>
                </a:lnTo>
                <a:lnTo>
                  <a:pt x="261004" y="5220387"/>
                </a:lnTo>
                <a:lnTo>
                  <a:pt x="261004" y="5069663"/>
                </a:lnTo>
                <a:close/>
                <a:moveTo>
                  <a:pt x="214723" y="4517023"/>
                </a:moveTo>
                <a:lnTo>
                  <a:pt x="187691" y="4526443"/>
                </a:lnTo>
                <a:lnTo>
                  <a:pt x="203664" y="4606310"/>
                </a:lnTo>
                <a:lnTo>
                  <a:pt x="150829" y="4630475"/>
                </a:lnTo>
                <a:lnTo>
                  <a:pt x="160249" y="4660784"/>
                </a:lnTo>
                <a:lnTo>
                  <a:pt x="208579" y="4635390"/>
                </a:lnTo>
                <a:lnTo>
                  <a:pt x="237249" y="4801677"/>
                </a:lnTo>
                <a:lnTo>
                  <a:pt x="264281" y="4790619"/>
                </a:lnTo>
                <a:lnTo>
                  <a:pt x="232334" y="4622693"/>
                </a:lnTo>
                <a:lnTo>
                  <a:pt x="279026" y="4598528"/>
                </a:lnTo>
                <a:lnTo>
                  <a:pt x="256499" y="4670613"/>
                </a:lnTo>
                <a:lnTo>
                  <a:pt x="277388" y="4688225"/>
                </a:lnTo>
                <a:lnTo>
                  <a:pt x="312611" y="4580916"/>
                </a:lnTo>
                <a:lnTo>
                  <a:pt x="299505" y="4560028"/>
                </a:lnTo>
                <a:lnTo>
                  <a:pt x="227829" y="4595252"/>
                </a:lnTo>
                <a:close/>
                <a:moveTo>
                  <a:pt x="281074" y="4056641"/>
                </a:moveTo>
                <a:lnTo>
                  <a:pt x="150829" y="4061556"/>
                </a:lnTo>
                <a:lnTo>
                  <a:pt x="150829" y="4091865"/>
                </a:lnTo>
                <a:lnTo>
                  <a:pt x="264691" y="4091865"/>
                </a:lnTo>
                <a:cubicBezTo>
                  <a:pt x="260049" y="4115347"/>
                  <a:pt x="250492" y="4134597"/>
                  <a:pt x="236020" y="4149615"/>
                </a:cubicBezTo>
                <a:lnTo>
                  <a:pt x="236020" y="4116030"/>
                </a:lnTo>
                <a:lnTo>
                  <a:pt x="208579" y="4114392"/>
                </a:lnTo>
                <a:lnTo>
                  <a:pt x="208579" y="4200812"/>
                </a:lnTo>
                <a:cubicBezTo>
                  <a:pt x="208579" y="4236581"/>
                  <a:pt x="196838" y="4267436"/>
                  <a:pt x="173355" y="4293376"/>
                </a:cubicBezTo>
                <a:lnTo>
                  <a:pt x="194244" y="4314264"/>
                </a:lnTo>
                <a:cubicBezTo>
                  <a:pt x="222095" y="4286413"/>
                  <a:pt x="236020" y="4248596"/>
                  <a:pt x="236020" y="4200812"/>
                </a:cubicBezTo>
                <a:lnTo>
                  <a:pt x="236020" y="4165589"/>
                </a:lnTo>
                <a:lnTo>
                  <a:pt x="248717" y="4181562"/>
                </a:lnTo>
                <a:cubicBezTo>
                  <a:pt x="259366" y="4169821"/>
                  <a:pt x="268650" y="4156305"/>
                  <a:pt x="276568" y="4141014"/>
                </a:cubicBezTo>
                <a:cubicBezTo>
                  <a:pt x="284487" y="4125723"/>
                  <a:pt x="292269" y="4107702"/>
                  <a:pt x="299914" y="4086950"/>
                </a:cubicBezTo>
                <a:close/>
                <a:moveTo>
                  <a:pt x="150829" y="3551616"/>
                </a:moveTo>
                <a:lnTo>
                  <a:pt x="150829" y="3586840"/>
                </a:lnTo>
                <a:lnTo>
                  <a:pt x="263052" y="3586840"/>
                </a:lnTo>
                <a:lnTo>
                  <a:pt x="263052" y="3735925"/>
                </a:lnTo>
                <a:lnTo>
                  <a:pt x="150829" y="3735925"/>
                </a:lnTo>
                <a:lnTo>
                  <a:pt x="150829" y="3771149"/>
                </a:lnTo>
                <a:lnTo>
                  <a:pt x="263052" y="3771149"/>
                </a:lnTo>
                <a:lnTo>
                  <a:pt x="263052" y="3791627"/>
                </a:lnTo>
                <a:lnTo>
                  <a:pt x="294999" y="3791627"/>
                </a:lnTo>
                <a:lnTo>
                  <a:pt x="294999" y="3551616"/>
                </a:lnTo>
                <a:close/>
                <a:moveTo>
                  <a:pt x="203664" y="3005224"/>
                </a:moveTo>
                <a:lnTo>
                  <a:pt x="203664" y="3115400"/>
                </a:lnTo>
                <a:lnTo>
                  <a:pt x="150829" y="3130145"/>
                </a:lnTo>
                <a:lnTo>
                  <a:pt x="155744" y="3168235"/>
                </a:lnTo>
                <a:lnTo>
                  <a:pt x="203664" y="3150624"/>
                </a:lnTo>
                <a:lnTo>
                  <a:pt x="203664" y="3280459"/>
                </a:lnTo>
                <a:cubicBezTo>
                  <a:pt x="203664" y="3303941"/>
                  <a:pt x="215405" y="3315683"/>
                  <a:pt x="238887" y="3315683"/>
                </a:cubicBezTo>
                <a:lnTo>
                  <a:pt x="315888" y="3315683"/>
                </a:lnTo>
                <a:lnTo>
                  <a:pt x="315888" y="3280459"/>
                </a:lnTo>
                <a:lnTo>
                  <a:pt x="254861" y="3280459"/>
                </a:lnTo>
                <a:cubicBezTo>
                  <a:pt x="242028" y="3280459"/>
                  <a:pt x="235611" y="3274042"/>
                  <a:pt x="235611" y="3261208"/>
                </a:cubicBezTo>
                <a:lnTo>
                  <a:pt x="235611" y="3139565"/>
                </a:lnTo>
                <a:lnTo>
                  <a:pt x="291723" y="3118677"/>
                </a:lnTo>
                <a:cubicBezTo>
                  <a:pt x="289538" y="3130418"/>
                  <a:pt x="285511" y="3143797"/>
                  <a:pt x="279640" y="3158815"/>
                </a:cubicBezTo>
                <a:cubicBezTo>
                  <a:pt x="273770" y="3173833"/>
                  <a:pt x="266056" y="3190352"/>
                  <a:pt x="256499" y="3208374"/>
                </a:cubicBezTo>
                <a:lnTo>
                  <a:pt x="282302" y="3225985"/>
                </a:lnTo>
                <a:cubicBezTo>
                  <a:pt x="291859" y="3206872"/>
                  <a:pt x="300392" y="3187144"/>
                  <a:pt x="307901" y="3166802"/>
                </a:cubicBezTo>
                <a:cubicBezTo>
                  <a:pt x="315410" y="3146459"/>
                  <a:pt x="321758" y="3125640"/>
                  <a:pt x="326946" y="3104341"/>
                </a:cubicBezTo>
                <a:lnTo>
                  <a:pt x="312611" y="3077310"/>
                </a:lnTo>
                <a:lnTo>
                  <a:pt x="235611" y="3104341"/>
                </a:lnTo>
                <a:lnTo>
                  <a:pt x="235611" y="3005224"/>
                </a:lnTo>
                <a:close/>
                <a:moveTo>
                  <a:pt x="200387" y="2506752"/>
                </a:moveTo>
                <a:cubicBezTo>
                  <a:pt x="195199" y="2551806"/>
                  <a:pt x="188578" y="2589896"/>
                  <a:pt x="180523" y="2621024"/>
                </a:cubicBezTo>
                <a:cubicBezTo>
                  <a:pt x="172468" y="2652151"/>
                  <a:pt x="162570" y="2677545"/>
                  <a:pt x="150829" y="2697205"/>
                </a:cubicBezTo>
                <a:lnTo>
                  <a:pt x="174994" y="2717683"/>
                </a:lnTo>
                <a:cubicBezTo>
                  <a:pt x="182366" y="2705943"/>
                  <a:pt x="188715" y="2693519"/>
                  <a:pt x="194039" y="2680412"/>
                </a:cubicBezTo>
                <a:cubicBezTo>
                  <a:pt x="199363" y="2667306"/>
                  <a:pt x="203664" y="2652561"/>
                  <a:pt x="206941" y="2636178"/>
                </a:cubicBezTo>
                <a:lnTo>
                  <a:pt x="259776" y="2636178"/>
                </a:lnTo>
                <a:cubicBezTo>
                  <a:pt x="256499" y="2683416"/>
                  <a:pt x="249809" y="2723486"/>
                  <a:pt x="239707" y="2756388"/>
                </a:cubicBezTo>
                <a:cubicBezTo>
                  <a:pt x="229604" y="2789291"/>
                  <a:pt x="215542" y="2814889"/>
                  <a:pt x="197520" y="2833184"/>
                </a:cubicBezTo>
                <a:lnTo>
                  <a:pt x="222914" y="2855301"/>
                </a:lnTo>
                <a:cubicBezTo>
                  <a:pt x="242028" y="2832911"/>
                  <a:pt x="257182" y="2803421"/>
                  <a:pt x="268377" y="2766832"/>
                </a:cubicBezTo>
                <a:cubicBezTo>
                  <a:pt x="279572" y="2730244"/>
                  <a:pt x="286808" y="2686693"/>
                  <a:pt x="290084" y="2636178"/>
                </a:cubicBezTo>
                <a:lnTo>
                  <a:pt x="336366" y="2636178"/>
                </a:lnTo>
                <a:lnTo>
                  <a:pt x="336366" y="2600955"/>
                </a:lnTo>
                <a:lnTo>
                  <a:pt x="216361" y="2600955"/>
                </a:lnTo>
                <a:cubicBezTo>
                  <a:pt x="220184" y="2582661"/>
                  <a:pt x="223324" y="2566209"/>
                  <a:pt x="225781" y="2551601"/>
                </a:cubicBezTo>
                <a:cubicBezTo>
                  <a:pt x="228239" y="2536993"/>
                  <a:pt x="230013" y="2525183"/>
                  <a:pt x="231106" y="2516173"/>
                </a:cubicBezTo>
                <a:close/>
                <a:moveTo>
                  <a:pt x="238478" y="2008176"/>
                </a:moveTo>
                <a:lnTo>
                  <a:pt x="211446" y="2014320"/>
                </a:lnTo>
                <a:lnTo>
                  <a:pt x="220866" y="2089681"/>
                </a:lnTo>
                <a:lnTo>
                  <a:pt x="165164" y="2100740"/>
                </a:lnTo>
                <a:lnTo>
                  <a:pt x="168031" y="2135964"/>
                </a:lnTo>
                <a:lnTo>
                  <a:pt x="224143" y="2123267"/>
                </a:lnTo>
                <a:lnTo>
                  <a:pt x="232334" y="2196990"/>
                </a:lnTo>
                <a:lnTo>
                  <a:pt x="150829" y="2212963"/>
                </a:lnTo>
                <a:lnTo>
                  <a:pt x="153696" y="2248187"/>
                </a:lnTo>
                <a:lnTo>
                  <a:pt x="233973" y="2230575"/>
                </a:lnTo>
                <a:lnTo>
                  <a:pt x="248308" y="2360001"/>
                </a:lnTo>
                <a:lnTo>
                  <a:pt x="280255" y="2352220"/>
                </a:lnTo>
                <a:lnTo>
                  <a:pt x="264281" y="2224022"/>
                </a:lnTo>
                <a:lnTo>
                  <a:pt x="339233" y="2208048"/>
                </a:lnTo>
                <a:lnTo>
                  <a:pt x="336366" y="2174463"/>
                </a:lnTo>
                <a:lnTo>
                  <a:pt x="261004" y="2192075"/>
                </a:lnTo>
                <a:lnTo>
                  <a:pt x="253223" y="2115484"/>
                </a:lnTo>
                <a:lnTo>
                  <a:pt x="310563" y="2102378"/>
                </a:lnTo>
                <a:lnTo>
                  <a:pt x="307286" y="2067155"/>
                </a:lnTo>
                <a:lnTo>
                  <a:pt x="248308" y="2081900"/>
                </a:lnTo>
                <a:close/>
                <a:moveTo>
                  <a:pt x="160659" y="1640768"/>
                </a:moveTo>
                <a:lnTo>
                  <a:pt x="160659" y="1671077"/>
                </a:lnTo>
                <a:lnTo>
                  <a:pt x="206941" y="1671077"/>
                </a:lnTo>
                <a:lnTo>
                  <a:pt x="206941" y="1797636"/>
                </a:lnTo>
                <a:lnTo>
                  <a:pt x="150829" y="1797636"/>
                </a:lnTo>
                <a:lnTo>
                  <a:pt x="150829" y="1827944"/>
                </a:lnTo>
                <a:lnTo>
                  <a:pt x="291723" y="1827944"/>
                </a:lnTo>
                <a:lnTo>
                  <a:pt x="291723" y="1797636"/>
                </a:lnTo>
                <a:lnTo>
                  <a:pt x="233973" y="1797636"/>
                </a:lnTo>
                <a:lnTo>
                  <a:pt x="233973" y="1671077"/>
                </a:lnTo>
                <a:lnTo>
                  <a:pt x="277388" y="1671077"/>
                </a:lnTo>
                <a:lnTo>
                  <a:pt x="277388" y="1640768"/>
                </a:lnTo>
                <a:close/>
                <a:moveTo>
                  <a:pt x="177861" y="1081270"/>
                </a:moveTo>
                <a:lnTo>
                  <a:pt x="150829" y="1100520"/>
                </a:lnTo>
                <a:cubicBezTo>
                  <a:pt x="158201" y="1119634"/>
                  <a:pt x="164277" y="1137723"/>
                  <a:pt x="169055" y="1154789"/>
                </a:cubicBezTo>
                <a:cubicBezTo>
                  <a:pt x="173833" y="1171855"/>
                  <a:pt x="177315" y="1187350"/>
                  <a:pt x="179499" y="1201276"/>
                </a:cubicBezTo>
                <a:lnTo>
                  <a:pt x="208169" y="1182025"/>
                </a:lnTo>
                <a:cubicBezTo>
                  <a:pt x="207077" y="1171377"/>
                  <a:pt x="203869" y="1157520"/>
                  <a:pt x="198544" y="1140454"/>
                </a:cubicBezTo>
                <a:cubicBezTo>
                  <a:pt x="193220" y="1123388"/>
                  <a:pt x="186325" y="1103660"/>
                  <a:pt x="177861" y="1081270"/>
                </a:cubicBezTo>
                <a:close/>
                <a:moveTo>
                  <a:pt x="275340" y="1076765"/>
                </a:moveTo>
                <a:cubicBezTo>
                  <a:pt x="272336" y="1145300"/>
                  <a:pt x="262848" y="1202299"/>
                  <a:pt x="246874" y="1247763"/>
                </a:cubicBezTo>
                <a:cubicBezTo>
                  <a:pt x="230901" y="1293225"/>
                  <a:pt x="208442" y="1328380"/>
                  <a:pt x="179499" y="1353228"/>
                </a:cubicBezTo>
                <a:lnTo>
                  <a:pt x="198749" y="1383946"/>
                </a:lnTo>
                <a:cubicBezTo>
                  <a:pt x="215405" y="1371386"/>
                  <a:pt x="230218" y="1354798"/>
                  <a:pt x="243188" y="1334183"/>
                </a:cubicBezTo>
                <a:cubicBezTo>
                  <a:pt x="256158" y="1313567"/>
                  <a:pt x="267148" y="1290154"/>
                  <a:pt x="276159" y="1263941"/>
                </a:cubicBezTo>
                <a:cubicBezTo>
                  <a:pt x="285169" y="1237728"/>
                  <a:pt x="292405" y="1209399"/>
                  <a:pt x="297866" y="1178954"/>
                </a:cubicBezTo>
                <a:cubicBezTo>
                  <a:pt x="303327" y="1148509"/>
                  <a:pt x="307013" y="1117040"/>
                  <a:pt x="308925" y="1084546"/>
                </a:cubicBezTo>
                <a:close/>
                <a:moveTo>
                  <a:pt x="166802" y="613107"/>
                </a:moveTo>
                <a:lnTo>
                  <a:pt x="166802" y="648330"/>
                </a:lnTo>
                <a:lnTo>
                  <a:pt x="222914" y="648330"/>
                </a:lnTo>
                <a:lnTo>
                  <a:pt x="222914" y="805197"/>
                </a:lnTo>
                <a:lnTo>
                  <a:pt x="150829" y="805197"/>
                </a:lnTo>
                <a:lnTo>
                  <a:pt x="150829" y="840421"/>
                </a:lnTo>
                <a:lnTo>
                  <a:pt x="323669" y="840421"/>
                </a:lnTo>
                <a:lnTo>
                  <a:pt x="323669" y="805197"/>
                </a:lnTo>
                <a:lnTo>
                  <a:pt x="254861" y="805197"/>
                </a:lnTo>
                <a:lnTo>
                  <a:pt x="254861" y="648330"/>
                </a:lnTo>
                <a:lnTo>
                  <a:pt x="310973" y="648330"/>
                </a:lnTo>
                <a:lnTo>
                  <a:pt x="310973" y="613107"/>
                </a:lnTo>
                <a:close/>
                <a:moveTo>
                  <a:pt x="292951" y="172385"/>
                </a:moveTo>
                <a:cubicBezTo>
                  <a:pt x="273565" y="279148"/>
                  <a:pt x="226737" y="339901"/>
                  <a:pt x="152467" y="354646"/>
                </a:cubicBezTo>
                <a:lnTo>
                  <a:pt x="161887" y="393146"/>
                </a:lnTo>
                <a:cubicBezTo>
                  <a:pt x="205575" y="380859"/>
                  <a:pt x="240253" y="358605"/>
                  <a:pt x="265919" y="326385"/>
                </a:cubicBezTo>
                <a:cubicBezTo>
                  <a:pt x="291586" y="294165"/>
                  <a:pt x="309744" y="251297"/>
                  <a:pt x="320393" y="197779"/>
                </a:cubicBezTo>
                <a:close/>
                <a:moveTo>
                  <a:pt x="171717" y="103577"/>
                </a:moveTo>
                <a:lnTo>
                  <a:pt x="150829" y="132247"/>
                </a:lnTo>
                <a:cubicBezTo>
                  <a:pt x="159293" y="143988"/>
                  <a:pt x="167553" y="156002"/>
                  <a:pt x="175608" y="168289"/>
                </a:cubicBezTo>
                <a:cubicBezTo>
                  <a:pt x="183663" y="180577"/>
                  <a:pt x="190831" y="192591"/>
                  <a:pt x="197111" y="204332"/>
                </a:cubicBezTo>
                <a:lnTo>
                  <a:pt x="219637" y="175252"/>
                </a:lnTo>
                <a:cubicBezTo>
                  <a:pt x="214176" y="164603"/>
                  <a:pt x="207487" y="153135"/>
                  <a:pt x="199568" y="140848"/>
                </a:cubicBezTo>
                <a:cubicBezTo>
                  <a:pt x="191650" y="128561"/>
                  <a:pt x="182366" y="116137"/>
                  <a:pt x="171717" y="103577"/>
                </a:cubicBezTo>
                <a:close/>
                <a:moveTo>
                  <a:pt x="0" y="0"/>
                </a:moveTo>
                <a:lnTo>
                  <a:pt x="466927" y="0"/>
                </a:lnTo>
                <a:lnTo>
                  <a:pt x="466927" y="6830885"/>
                </a:lnTo>
                <a:lnTo>
                  <a:pt x="0" y="683088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/>
          </a:p>
        </p:txBody>
      </p:sp>
      <p:sp>
        <p:nvSpPr>
          <p:cNvPr id="6" name="Titre">
            <a:extLst>
              <a:ext uri="{FF2B5EF4-FFF2-40B4-BE49-F238E27FC236}">
                <a16:creationId xmlns:a16="http://schemas.microsoft.com/office/drawing/2014/main" id="{C742D032-2CFD-0002-F1B6-1549A7C3A495}"/>
              </a:ext>
            </a:extLst>
          </p:cNvPr>
          <p:cNvSpPr txBox="1"/>
          <p:nvPr/>
        </p:nvSpPr>
        <p:spPr>
          <a:xfrm>
            <a:off x="4140328" y="2312351"/>
            <a:ext cx="3911344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3600" b="1" dirty="0">
                <a:solidFill>
                  <a:srgbClr val="00E500"/>
                </a:solidFill>
                <a:latin typeface="Zector" panose="02000503000000000000" pitchFamily="2" charset="0"/>
                <a:ea typeface="Zector" panose="02000503000000000000" pitchFamily="2" charset="0"/>
                <a:cs typeface="Arial" panose="020B0604020202020204" pitchFamily="34" charset="0"/>
              </a:rPr>
              <a:t>Merci pour</a:t>
            </a:r>
          </a:p>
          <a:p>
            <a:pPr algn="ctr"/>
            <a:r>
              <a:rPr lang="fr-FR" sz="3600" b="1" dirty="0">
                <a:solidFill>
                  <a:srgbClr val="00E500"/>
                </a:solidFill>
                <a:latin typeface="Zector" panose="02000503000000000000" pitchFamily="2" charset="0"/>
                <a:ea typeface="Zector" panose="02000503000000000000" pitchFamily="2" charset="0"/>
                <a:cs typeface="Arial" panose="020B0604020202020204" pitchFamily="34" charset="0"/>
              </a:rPr>
              <a:t>votre attention</a:t>
            </a:r>
          </a:p>
        </p:txBody>
      </p:sp>
    </p:spTree>
    <p:extLst>
      <p:ext uri="{BB962C8B-B14F-4D97-AF65-F5344CB8AC3E}">
        <p14:creationId xmlns:p14="http://schemas.microsoft.com/office/powerpoint/2010/main" val="1608454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repeatCount="indefinite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repeatCount="indefinite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2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repeatCount="indefinite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2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2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repeatCount="indefinite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2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2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2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1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2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2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1" repeatCount="indefinite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2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2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1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2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2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1" repeatCount="indefinite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2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2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1" repeatCount="indefinite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2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2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1" repeatCount="indefinite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2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2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1" repeatCount="indefinite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2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2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1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2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2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1" repeatCount="indefinite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2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2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1" repeatCount="indefinite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2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2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1" repeatCount="indefinite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2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2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1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2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2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1" repeatCount="indefinite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2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2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1" repeatCount="indefinite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2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2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1" repeatCount="indefinite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2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2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3" grpId="0" animBg="1"/>
      <p:bldP spid="21" grpId="0" animBg="1"/>
      <p:bldP spid="25" grpId="0" animBg="1"/>
      <p:bldP spid="30" grpId="0" animBg="1"/>
      <p:bldP spid="40" grpId="0" animBg="1"/>
      <p:bldP spid="41" grpId="0" animBg="1"/>
      <p:bldP spid="43" grpId="0" animBg="1"/>
      <p:bldP spid="45" grpId="0" animBg="1"/>
      <p:bldP spid="47" grpId="0" animBg="1"/>
      <p:bldP spid="49" grpId="0" animBg="1"/>
      <p:bldP spid="51" grpId="0" animBg="1"/>
      <p:bldP spid="56" grpId="0" animBg="1"/>
      <p:bldP spid="57" grpId="0" animBg="1"/>
      <p:bldP spid="59" grpId="0" animBg="1"/>
      <p:bldP spid="65" grpId="0" animBg="1"/>
      <p:bldP spid="67" grpId="0" animBg="1"/>
      <p:bldP spid="69" grpId="0" animBg="1"/>
      <p:bldP spid="71" grpId="0" animBg="1"/>
      <p:bldP spid="73" grpId="0" animBg="1"/>
      <p:bldP spid="75" grpId="0" animBg="1"/>
      <p:bldP spid="7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Netflix New Logo Animation 2019.mp4" descr="Netflix New Logo Animation 2019.mp4">
            <a:hlinkClick r:id="" action="ppaction://media"/>
            <a:extLst>
              <a:ext uri="{FF2B5EF4-FFF2-40B4-BE49-F238E27FC236}">
                <a16:creationId xmlns:a16="http://schemas.microsoft.com/office/drawing/2014/main" id="{92956F0E-F637-3731-7142-264F4ECEF14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408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1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extBox 100"/>
          <p:cNvSpPr txBox="1"/>
          <p:nvPr/>
        </p:nvSpPr>
        <p:spPr>
          <a:xfrm>
            <a:off x="4043195" y="1108198"/>
            <a:ext cx="41056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2800" dirty="0" err="1">
                <a:solidFill>
                  <a:schemeClr val="bg1"/>
                </a:solidFill>
                <a:latin typeface="Helvetica" pitchFamily="2" charset="0"/>
              </a:rPr>
              <a:t>Répartition</a:t>
            </a:r>
            <a:r>
              <a:rPr lang="id-ID" sz="2800" dirty="0">
                <a:solidFill>
                  <a:schemeClr val="bg1"/>
                </a:solidFill>
                <a:latin typeface="Helvetica" pitchFamily="2" charset="0"/>
              </a:rPr>
              <a:t> </a:t>
            </a:r>
            <a:r>
              <a:rPr lang="id-ID" sz="2800" dirty="0" err="1">
                <a:solidFill>
                  <a:schemeClr val="bg1"/>
                </a:solidFill>
                <a:latin typeface="Helvetica" pitchFamily="2" charset="0"/>
              </a:rPr>
              <a:t>des</a:t>
            </a:r>
            <a:r>
              <a:rPr lang="id-ID" sz="2800" dirty="0">
                <a:solidFill>
                  <a:schemeClr val="bg1"/>
                </a:solidFill>
                <a:latin typeface="Helvetica" pitchFamily="2" charset="0"/>
              </a:rPr>
              <a:t> </a:t>
            </a:r>
            <a:r>
              <a:rPr lang="id-ID" sz="2800" dirty="0" err="1">
                <a:solidFill>
                  <a:schemeClr val="bg1"/>
                </a:solidFill>
                <a:latin typeface="Helvetica" pitchFamily="2" charset="0"/>
              </a:rPr>
              <a:t>genres</a:t>
            </a:r>
            <a:r>
              <a:rPr lang="id-ID" sz="2800" dirty="0">
                <a:solidFill>
                  <a:schemeClr val="bg1"/>
                </a:solidFill>
                <a:latin typeface="Helvetica" pitchFamily="2" charset="0"/>
              </a:rPr>
              <a:t> ?</a:t>
            </a:r>
          </a:p>
        </p:txBody>
      </p:sp>
      <p:sp>
        <p:nvSpPr>
          <p:cNvPr id="106" name="Rectangle 105">
            <a:hlinkClick r:id="" action="ppaction://hlinkshowjump?jump=nextslide"/>
          </p:cNvPr>
          <p:cNvSpPr/>
          <p:nvPr/>
        </p:nvSpPr>
        <p:spPr>
          <a:xfrm>
            <a:off x="5052247" y="5689568"/>
            <a:ext cx="2087505" cy="637619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Bebas Neue" panose="020B0606020202050201" pitchFamily="34" charset="77"/>
              </a:rPr>
              <a:t>GÉRER LES PROFILS</a:t>
            </a: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A0EC00F0-1ECB-97FF-233D-F35B161B96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4015" y="2093045"/>
            <a:ext cx="1887858" cy="1887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2AFE8565-DD5E-41B3-3C03-45A22C0E75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3133" y="2093045"/>
            <a:ext cx="1887858" cy="1887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0" name="Picture 2">
            <a:extLst>
              <a:ext uri="{FF2B5EF4-FFF2-40B4-BE49-F238E27FC236}">
                <a16:creationId xmlns:a16="http://schemas.microsoft.com/office/drawing/2014/main" id="{FA9156F9-A5E9-ACB1-E376-165EECD197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8287" y="2072758"/>
            <a:ext cx="1928432" cy="1928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5E8FBD4-3781-0DE2-190B-F837A78849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7406" y="2072758"/>
            <a:ext cx="1928432" cy="1928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100">
            <a:extLst>
              <a:ext uri="{FF2B5EF4-FFF2-40B4-BE49-F238E27FC236}">
                <a16:creationId xmlns:a16="http://schemas.microsoft.com/office/drawing/2014/main" id="{E1F896B4-B9F3-89F1-0BB6-C4BCD49CEA17}"/>
              </a:ext>
            </a:extLst>
          </p:cNvPr>
          <p:cNvSpPr txBox="1"/>
          <p:nvPr/>
        </p:nvSpPr>
        <p:spPr>
          <a:xfrm>
            <a:off x="1593833" y="4096158"/>
            <a:ext cx="12282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2400" dirty="0" err="1">
                <a:solidFill>
                  <a:schemeClr val="bg1"/>
                </a:solidFill>
                <a:latin typeface="Helvetica" pitchFamily="2" charset="0"/>
              </a:rPr>
              <a:t>Acteurs</a:t>
            </a:r>
            <a:endParaRPr lang="id-ID" sz="2400" dirty="0">
              <a:solidFill>
                <a:schemeClr val="bg1"/>
              </a:solidFill>
              <a:latin typeface="Helvetica" pitchFamily="2" charset="0"/>
            </a:endParaRPr>
          </a:p>
          <a:p>
            <a:pPr algn="ctr"/>
            <a:r>
              <a:rPr lang="id-ID" sz="2400" dirty="0">
                <a:solidFill>
                  <a:schemeClr val="bg1"/>
                </a:solidFill>
                <a:latin typeface="Helvetica" pitchFamily="2" charset="0"/>
              </a:rPr>
              <a:t>60 %</a:t>
            </a:r>
          </a:p>
        </p:txBody>
      </p:sp>
      <p:sp>
        <p:nvSpPr>
          <p:cNvPr id="5" name="TextBox 100">
            <a:extLst>
              <a:ext uri="{FF2B5EF4-FFF2-40B4-BE49-F238E27FC236}">
                <a16:creationId xmlns:a16="http://schemas.microsoft.com/office/drawing/2014/main" id="{6CF31027-FC26-5B68-BBE1-C638941C4BEC}"/>
              </a:ext>
            </a:extLst>
          </p:cNvPr>
          <p:cNvSpPr txBox="1"/>
          <p:nvPr/>
        </p:nvSpPr>
        <p:spPr>
          <a:xfrm>
            <a:off x="4132744" y="4096157"/>
            <a:ext cx="127951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2400" dirty="0" err="1">
                <a:solidFill>
                  <a:schemeClr val="bg1"/>
                </a:solidFill>
                <a:latin typeface="Helvetica" pitchFamily="2" charset="0"/>
              </a:rPr>
              <a:t>Actrices</a:t>
            </a:r>
            <a:endParaRPr lang="id-ID" sz="2400" dirty="0">
              <a:solidFill>
                <a:schemeClr val="bg1"/>
              </a:solidFill>
              <a:latin typeface="Helvetica" pitchFamily="2" charset="0"/>
            </a:endParaRPr>
          </a:p>
          <a:p>
            <a:pPr algn="ctr"/>
            <a:r>
              <a:rPr lang="id-ID" sz="2400" b="1" dirty="0">
                <a:solidFill>
                  <a:schemeClr val="bg1"/>
                </a:solidFill>
                <a:latin typeface="Helvetica" pitchFamily="2" charset="0"/>
              </a:rPr>
              <a:t>40 %</a:t>
            </a:r>
          </a:p>
        </p:txBody>
      </p:sp>
      <p:sp>
        <p:nvSpPr>
          <p:cNvPr id="6" name="TextBox 100">
            <a:extLst>
              <a:ext uri="{FF2B5EF4-FFF2-40B4-BE49-F238E27FC236}">
                <a16:creationId xmlns:a16="http://schemas.microsoft.com/office/drawing/2014/main" id="{317F8E20-68F0-D052-E6EA-EAEDC0BF54D2}"/>
              </a:ext>
            </a:extLst>
          </p:cNvPr>
          <p:cNvSpPr txBox="1"/>
          <p:nvPr/>
        </p:nvSpPr>
        <p:spPr>
          <a:xfrm>
            <a:off x="6387923" y="4096157"/>
            <a:ext cx="189827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2400" dirty="0" err="1">
                <a:solidFill>
                  <a:schemeClr val="bg1"/>
                </a:solidFill>
                <a:latin typeface="Helvetica" pitchFamily="2" charset="0"/>
              </a:rPr>
              <a:t>Réalisateurs</a:t>
            </a:r>
            <a:endParaRPr lang="id-ID" sz="2400" dirty="0">
              <a:solidFill>
                <a:schemeClr val="bg1"/>
              </a:solidFill>
              <a:latin typeface="Helvetica" pitchFamily="2" charset="0"/>
            </a:endParaRPr>
          </a:p>
          <a:p>
            <a:pPr algn="ctr"/>
            <a:r>
              <a:rPr lang="id-ID" sz="2400" dirty="0">
                <a:solidFill>
                  <a:schemeClr val="bg1"/>
                </a:solidFill>
                <a:latin typeface="Helvetica" pitchFamily="2" charset="0"/>
              </a:rPr>
              <a:t>77 %</a:t>
            </a:r>
          </a:p>
        </p:txBody>
      </p:sp>
      <p:sp>
        <p:nvSpPr>
          <p:cNvPr id="7" name="TextBox 100">
            <a:extLst>
              <a:ext uri="{FF2B5EF4-FFF2-40B4-BE49-F238E27FC236}">
                <a16:creationId xmlns:a16="http://schemas.microsoft.com/office/drawing/2014/main" id="{C2012CF4-96A4-7697-2234-E872B1F0B31B}"/>
              </a:ext>
            </a:extLst>
          </p:cNvPr>
          <p:cNvSpPr txBox="1"/>
          <p:nvPr/>
        </p:nvSpPr>
        <p:spPr>
          <a:xfrm>
            <a:off x="8937406" y="4096157"/>
            <a:ext cx="194957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2400" dirty="0" err="1">
                <a:solidFill>
                  <a:schemeClr val="bg1"/>
                </a:solidFill>
                <a:latin typeface="Helvetica" pitchFamily="2" charset="0"/>
              </a:rPr>
              <a:t>Réalisatrices</a:t>
            </a:r>
            <a:endParaRPr lang="id-ID" sz="2400" dirty="0">
              <a:solidFill>
                <a:schemeClr val="bg1"/>
              </a:solidFill>
              <a:latin typeface="Helvetica" pitchFamily="2" charset="0"/>
            </a:endParaRPr>
          </a:p>
          <a:p>
            <a:pPr algn="ctr"/>
            <a:r>
              <a:rPr lang="id-ID" sz="2400" b="1" dirty="0">
                <a:solidFill>
                  <a:schemeClr val="bg1"/>
                </a:solidFill>
                <a:latin typeface="Helvetica" pitchFamily="2" charset="0"/>
              </a:rPr>
              <a:t>23 %</a:t>
            </a:r>
          </a:p>
        </p:txBody>
      </p:sp>
    </p:spTree>
    <p:extLst>
      <p:ext uri="{BB962C8B-B14F-4D97-AF65-F5344CB8AC3E}">
        <p14:creationId xmlns:p14="http://schemas.microsoft.com/office/powerpoint/2010/main" val="3540622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800" fill="hold"/>
                                        <p:tgtEl>
                                          <p:spTgt spid="11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800" fill="hold"/>
                                        <p:tgtEl>
                                          <p:spTgt spid="11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2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800" fill="hold"/>
                                        <p:tgtEl>
                                          <p:spTgt spid="122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800" fill="hold"/>
                                        <p:tgtEl>
                                          <p:spTgt spid="122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8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8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2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8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8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" grpId="1"/>
      <p:bldP spid="106" grpId="0" animBg="1"/>
      <p:bldP spid="4" grpId="0"/>
      <p:bldP spid="5" grpId="0"/>
      <p:bldP spid="6" grpId="0"/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OUT">
            <a:extLst>
              <a:ext uri="{FF2B5EF4-FFF2-40B4-BE49-F238E27FC236}">
                <a16:creationId xmlns:a16="http://schemas.microsoft.com/office/drawing/2014/main" id="{15588D1A-93AC-67BE-3B31-99F3AEE63EBC}"/>
              </a:ext>
            </a:extLst>
          </p:cNvPr>
          <p:cNvSpPr txBox="1"/>
          <p:nvPr/>
        </p:nvSpPr>
        <p:spPr>
          <a:xfrm>
            <a:off x="290919" y="165991"/>
            <a:ext cx="999694" cy="337604"/>
          </a:xfrm>
          <a:prstGeom prst="rect">
            <a:avLst/>
          </a:prstGeom>
          <a:noFill/>
        </p:spPr>
        <p:txBody>
          <a:bodyPr wrap="none" rtlCol="0">
            <a:prstTxWarp prst="textDeflateBottom">
              <a:avLst>
                <a:gd name="adj" fmla="val 85369"/>
              </a:avLst>
            </a:prstTxWarp>
            <a:spAutoFit/>
            <a:scene3d>
              <a:camera prst="orthographicFront"/>
              <a:lightRig rig="contrasting" dir="t"/>
            </a:scene3d>
            <a:sp3d/>
          </a:bodyPr>
          <a:lstStyle/>
          <a:p>
            <a:r>
              <a:rPr lang="id-ID" sz="10000" b="1" dirty="0">
                <a:solidFill>
                  <a:srgbClr val="E60914"/>
                </a:solidFill>
                <a:latin typeface="Bebas Neue" panose="020B0606020202050201" pitchFamily="34" charset="0"/>
              </a:rPr>
              <a:t>Jumycorp</a:t>
            </a:r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9148E05E-4DAC-FE95-3E5C-3184313C9F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9" t="50000" b="19974"/>
          <a:stretch/>
        </p:blipFill>
        <p:spPr bwMode="auto">
          <a:xfrm>
            <a:off x="4219843" y="1552186"/>
            <a:ext cx="7449730" cy="327076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 7" descr="Une image contenant texte, rouge, orange, tableau de points&#10;&#10;Description générée automatiquement">
            <a:extLst>
              <a:ext uri="{FF2B5EF4-FFF2-40B4-BE49-F238E27FC236}">
                <a16:creationId xmlns:a16="http://schemas.microsoft.com/office/drawing/2014/main" id="{ACAA3C16-0C60-2625-F1D7-9D26D1CB49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663" y="-776263"/>
            <a:ext cx="999693" cy="274855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AF8E37A1-561F-0A46-F3B3-84BF80D4E223}"/>
              </a:ext>
            </a:extLst>
          </p:cNvPr>
          <p:cNvSpPr txBox="1"/>
          <p:nvPr/>
        </p:nvSpPr>
        <p:spPr>
          <a:xfrm>
            <a:off x="1925388" y="168827"/>
            <a:ext cx="64107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b="1" dirty="0">
                <a:solidFill>
                  <a:schemeClr val="bg2"/>
                </a:solidFill>
                <a:latin typeface="Helvetica" pitchFamily="2" charset="0"/>
                <a:cs typeface="Arial" panose="020B0604020202020204" pitchFamily="34" charset="0"/>
              </a:rPr>
              <a:t>Accueil</a:t>
            </a:r>
            <a:r>
              <a:rPr lang="fr-FR" sz="1200" dirty="0">
                <a:solidFill>
                  <a:schemeClr val="bg2"/>
                </a:solidFill>
                <a:latin typeface="Helvetica" pitchFamily="2" charset="0"/>
                <a:cs typeface="Arial" panose="020B0604020202020204" pitchFamily="34" charset="0"/>
              </a:rPr>
              <a:t>    Séries     Films    Nouveautés les plus regardées     Ma liste    Explorer par langue</a:t>
            </a:r>
          </a:p>
        </p:txBody>
      </p:sp>
      <p:sp>
        <p:nvSpPr>
          <p:cNvPr id="15" name="Graphique 13">
            <a:extLst>
              <a:ext uri="{FF2B5EF4-FFF2-40B4-BE49-F238E27FC236}">
                <a16:creationId xmlns:a16="http://schemas.microsoft.com/office/drawing/2014/main" id="{66FE5F98-1D52-F4CB-0633-783F4E000CFE}"/>
              </a:ext>
            </a:extLst>
          </p:cNvPr>
          <p:cNvSpPr/>
          <p:nvPr/>
        </p:nvSpPr>
        <p:spPr>
          <a:xfrm rot="20650062">
            <a:off x="9072770" y="216805"/>
            <a:ext cx="181039" cy="181043"/>
          </a:xfrm>
          <a:custGeom>
            <a:avLst/>
            <a:gdLst>
              <a:gd name="connsiteX0" fmla="*/ 2857049 w 2891087"/>
              <a:gd name="connsiteY0" fmla="*/ 2652233 h 2891150"/>
              <a:gd name="connsiteX1" fmla="*/ 2075745 w 2891087"/>
              <a:gd name="connsiteY1" fmla="*/ 1870499 h 2891150"/>
              <a:gd name="connsiteX2" fmla="*/ 2075316 w 2891087"/>
              <a:gd name="connsiteY2" fmla="*/ 448276 h 2891150"/>
              <a:gd name="connsiteX3" fmla="*/ 448359 w 2891087"/>
              <a:gd name="connsiteY3" fmla="*/ 243976 h 2891150"/>
              <a:gd name="connsiteX4" fmla="*/ 243631 w 2891087"/>
              <a:gd name="connsiteY4" fmla="*/ 1871392 h 2891150"/>
              <a:gd name="connsiteX5" fmla="*/ 1871044 w 2891087"/>
              <a:gd name="connsiteY5" fmla="*/ 2075656 h 2891150"/>
              <a:gd name="connsiteX6" fmla="*/ 2651454 w 2891087"/>
              <a:gd name="connsiteY6" fmla="*/ 2856069 h 2891150"/>
              <a:gd name="connsiteX7" fmla="*/ 2840186 w 2891087"/>
              <a:gd name="connsiteY7" fmla="*/ 2856926 h 2891150"/>
              <a:gd name="connsiteX8" fmla="*/ 2857076 w 2891087"/>
              <a:gd name="connsiteY8" fmla="*/ 2652270 h 2891150"/>
              <a:gd name="connsiteX9" fmla="*/ 1159232 w 2891087"/>
              <a:gd name="connsiteY9" fmla="*/ 2028991 h 2891150"/>
              <a:gd name="connsiteX10" fmla="*/ 288974 w 2891087"/>
              <a:gd name="connsiteY10" fmla="*/ 1159160 h 2891150"/>
              <a:gd name="connsiteX11" fmla="*/ 1159232 w 2891087"/>
              <a:gd name="connsiteY11" fmla="*/ 289328 h 2891150"/>
              <a:gd name="connsiteX12" fmla="*/ 2029061 w 2891087"/>
              <a:gd name="connsiteY12" fmla="*/ 1159160 h 2891150"/>
              <a:gd name="connsiteX13" fmla="*/ 1159232 w 2891087"/>
              <a:gd name="connsiteY13" fmla="*/ 2028991 h 2891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891087" h="2891150">
                <a:moveTo>
                  <a:pt x="2857049" y="2652233"/>
                </a:moveTo>
                <a:lnTo>
                  <a:pt x="2075745" y="1870499"/>
                </a:lnTo>
                <a:cubicBezTo>
                  <a:pt x="2400525" y="1451985"/>
                  <a:pt x="2400096" y="866781"/>
                  <a:pt x="2075316" y="448276"/>
                </a:cubicBezTo>
                <a:cubicBezTo>
                  <a:pt x="1682703" y="-57477"/>
                  <a:pt x="953683" y="-149030"/>
                  <a:pt x="448359" y="243976"/>
                </a:cubicBezTo>
                <a:cubicBezTo>
                  <a:pt x="-57392" y="636589"/>
                  <a:pt x="-148945" y="1365156"/>
                  <a:pt x="243631" y="1871392"/>
                </a:cubicBezTo>
                <a:cubicBezTo>
                  <a:pt x="636672" y="2377146"/>
                  <a:pt x="1365720" y="2468699"/>
                  <a:pt x="1871044" y="2075656"/>
                </a:cubicBezTo>
                <a:lnTo>
                  <a:pt x="2651454" y="2856069"/>
                </a:lnTo>
                <a:cubicBezTo>
                  <a:pt x="2705424" y="2902269"/>
                  <a:pt x="2785760" y="2903126"/>
                  <a:pt x="2840186" y="2856926"/>
                </a:cubicBezTo>
                <a:cubicBezTo>
                  <a:pt x="2900677" y="2805162"/>
                  <a:pt x="2908447" y="2713573"/>
                  <a:pt x="2857076" y="2652270"/>
                </a:cubicBezTo>
                <a:close/>
                <a:moveTo>
                  <a:pt x="1159232" y="2028991"/>
                </a:moveTo>
                <a:cubicBezTo>
                  <a:pt x="678951" y="2028991"/>
                  <a:pt x="288974" y="1639870"/>
                  <a:pt x="288974" y="1159160"/>
                </a:cubicBezTo>
                <a:cubicBezTo>
                  <a:pt x="288974" y="679343"/>
                  <a:pt x="678559" y="289328"/>
                  <a:pt x="1159232" y="289328"/>
                </a:cubicBezTo>
                <a:cubicBezTo>
                  <a:pt x="1639941" y="289328"/>
                  <a:pt x="2029061" y="678914"/>
                  <a:pt x="2029061" y="1159160"/>
                </a:cubicBezTo>
                <a:cubicBezTo>
                  <a:pt x="2029097" y="1639870"/>
                  <a:pt x="1639512" y="2028991"/>
                  <a:pt x="1159232" y="2028991"/>
                </a:cubicBezTo>
                <a:close/>
              </a:path>
            </a:pathLst>
          </a:custGeom>
          <a:solidFill>
            <a:schemeClr val="bg1"/>
          </a:solidFill>
          <a:ln w="12700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fr-FR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9F6CDBC2-80CC-CB9C-DB34-BB59E50763B8}"/>
              </a:ext>
            </a:extLst>
          </p:cNvPr>
          <p:cNvSpPr txBox="1"/>
          <p:nvPr/>
        </p:nvSpPr>
        <p:spPr>
          <a:xfrm>
            <a:off x="9344928" y="168827"/>
            <a:ext cx="14558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>
                <a:solidFill>
                  <a:schemeClr val="bg2"/>
                </a:solidFill>
                <a:latin typeface="Helvetica" pitchFamily="2" charset="0"/>
                <a:cs typeface="Arial" panose="020B0604020202020204" pitchFamily="34" charset="0"/>
              </a:rPr>
              <a:t>DIRECT Jeunesse</a:t>
            </a:r>
          </a:p>
        </p:txBody>
      </p:sp>
      <p:sp>
        <p:nvSpPr>
          <p:cNvPr id="19" name="Graphique 17">
            <a:extLst>
              <a:ext uri="{FF2B5EF4-FFF2-40B4-BE49-F238E27FC236}">
                <a16:creationId xmlns:a16="http://schemas.microsoft.com/office/drawing/2014/main" id="{2278600F-7C9F-8CF1-491C-31250D4CB94E}"/>
              </a:ext>
            </a:extLst>
          </p:cNvPr>
          <p:cNvSpPr/>
          <p:nvPr/>
        </p:nvSpPr>
        <p:spPr>
          <a:xfrm flipH="1">
            <a:off x="10884339" y="203914"/>
            <a:ext cx="166761" cy="206824"/>
          </a:xfrm>
          <a:custGeom>
            <a:avLst/>
            <a:gdLst>
              <a:gd name="connsiteX0" fmla="*/ 3175543 w 3175542"/>
              <a:gd name="connsiteY0" fmla="*/ 3157586 h 4137806"/>
              <a:gd name="connsiteX1" fmla="*/ 3175543 w 3175542"/>
              <a:gd name="connsiteY1" fmla="*/ 2821873 h 4137806"/>
              <a:gd name="connsiteX2" fmla="*/ 2786853 w 3175542"/>
              <a:gd name="connsiteY2" fmla="*/ 2493318 h 4137806"/>
              <a:gd name="connsiteX3" fmla="*/ 2786853 w 3175542"/>
              <a:gd name="connsiteY3" fmla="*/ 1519427 h 4137806"/>
              <a:gd name="connsiteX4" fmla="*/ 1971278 w 3175542"/>
              <a:gd name="connsiteY4" fmla="*/ 571983 h 4137806"/>
              <a:gd name="connsiteX5" fmla="*/ 1971278 w 3175542"/>
              <a:gd name="connsiteY5" fmla="*/ 295867 h 4137806"/>
              <a:gd name="connsiteX6" fmla="*/ 1204266 w 3175542"/>
              <a:gd name="connsiteY6" fmla="*/ 295867 h 4137806"/>
              <a:gd name="connsiteX7" fmla="*/ 1204266 w 3175542"/>
              <a:gd name="connsiteY7" fmla="*/ 571983 h 4137806"/>
              <a:gd name="connsiteX8" fmla="*/ 388691 w 3175542"/>
              <a:gd name="connsiteY8" fmla="*/ 1519427 h 4137806"/>
              <a:gd name="connsiteX9" fmla="*/ 388691 w 3175542"/>
              <a:gd name="connsiteY9" fmla="*/ 2493318 h 4137806"/>
              <a:gd name="connsiteX10" fmla="*/ 0 w 3175542"/>
              <a:gd name="connsiteY10" fmla="*/ 2821873 h 4137806"/>
              <a:gd name="connsiteX11" fmla="*/ 0 w 3175542"/>
              <a:gd name="connsiteY11" fmla="*/ 3157586 h 4137806"/>
              <a:gd name="connsiteX12" fmla="*/ 2057012 w 3175542"/>
              <a:gd name="connsiteY12" fmla="*/ 3393203 h 4137806"/>
              <a:gd name="connsiteX13" fmla="*/ 2107882 w 3175542"/>
              <a:gd name="connsiteY13" fmla="*/ 3617738 h 4137806"/>
              <a:gd name="connsiteX14" fmla="*/ 1587776 w 3175542"/>
              <a:gd name="connsiteY14" fmla="*/ 4137806 h 4137806"/>
              <a:gd name="connsiteX15" fmla="*/ 1067671 w 3175542"/>
              <a:gd name="connsiteY15" fmla="*/ 3617738 h 4137806"/>
              <a:gd name="connsiteX16" fmla="*/ 1118540 w 3175542"/>
              <a:gd name="connsiteY16" fmla="*/ 3393203 h 4137806"/>
              <a:gd name="connsiteX17" fmla="*/ 2057048 w 3175542"/>
              <a:gd name="connsiteY17" fmla="*/ 3393203 h 4137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175542" h="4137806">
                <a:moveTo>
                  <a:pt x="3175543" y="3157586"/>
                </a:moveTo>
                <a:lnTo>
                  <a:pt x="3175543" y="2821873"/>
                </a:lnTo>
                <a:lnTo>
                  <a:pt x="2786853" y="2493318"/>
                </a:lnTo>
                <a:lnTo>
                  <a:pt x="2786853" y="1519427"/>
                </a:lnTo>
                <a:cubicBezTo>
                  <a:pt x="2786853" y="1085212"/>
                  <a:pt x="2382740" y="658046"/>
                  <a:pt x="1971278" y="571983"/>
                </a:cubicBezTo>
                <a:lnTo>
                  <a:pt x="1971278" y="295867"/>
                </a:lnTo>
                <a:cubicBezTo>
                  <a:pt x="1973740" y="-90188"/>
                  <a:pt x="1206865" y="-106968"/>
                  <a:pt x="1204266" y="295867"/>
                </a:cubicBezTo>
                <a:lnTo>
                  <a:pt x="1204266" y="571983"/>
                </a:lnTo>
                <a:cubicBezTo>
                  <a:pt x="792812" y="658082"/>
                  <a:pt x="388691" y="1085248"/>
                  <a:pt x="388691" y="1519427"/>
                </a:cubicBezTo>
                <a:lnTo>
                  <a:pt x="388691" y="2493318"/>
                </a:lnTo>
                <a:lnTo>
                  <a:pt x="0" y="2821873"/>
                </a:lnTo>
                <a:lnTo>
                  <a:pt x="0" y="3157586"/>
                </a:lnTo>
                <a:close/>
                <a:moveTo>
                  <a:pt x="2057012" y="3393203"/>
                </a:moveTo>
                <a:cubicBezTo>
                  <a:pt x="2089606" y="3461135"/>
                  <a:pt x="2107882" y="3537303"/>
                  <a:pt x="2107882" y="3617738"/>
                </a:cubicBezTo>
                <a:cubicBezTo>
                  <a:pt x="2107882" y="3904935"/>
                  <a:pt x="1875010" y="4137806"/>
                  <a:pt x="1587776" y="4137806"/>
                </a:cubicBezTo>
                <a:cubicBezTo>
                  <a:pt x="1300542" y="4137806"/>
                  <a:pt x="1067671" y="3904935"/>
                  <a:pt x="1067671" y="3617738"/>
                </a:cubicBezTo>
                <a:cubicBezTo>
                  <a:pt x="1067671" y="3537303"/>
                  <a:pt x="1085947" y="3461135"/>
                  <a:pt x="1118540" y="3393203"/>
                </a:cubicBezTo>
                <a:lnTo>
                  <a:pt x="2057048" y="3393203"/>
                </a:lnTo>
                <a:close/>
              </a:path>
            </a:pathLst>
          </a:custGeom>
          <a:solidFill>
            <a:schemeClr val="bg1"/>
          </a:solidFill>
          <a:ln w="5016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fr-FR"/>
          </a:p>
        </p:txBody>
      </p:sp>
      <p:grpSp>
        <p:nvGrpSpPr>
          <p:cNvPr id="24" name="Groupe 23">
            <a:extLst>
              <a:ext uri="{FF2B5EF4-FFF2-40B4-BE49-F238E27FC236}">
                <a16:creationId xmlns:a16="http://schemas.microsoft.com/office/drawing/2014/main" id="{3F1FBCAA-C974-4939-B108-A3FC0EF61C01}"/>
              </a:ext>
            </a:extLst>
          </p:cNvPr>
          <p:cNvGrpSpPr/>
          <p:nvPr/>
        </p:nvGrpSpPr>
        <p:grpSpPr>
          <a:xfrm>
            <a:off x="10993775" y="103436"/>
            <a:ext cx="195066" cy="253447"/>
            <a:chOff x="10949060" y="478792"/>
            <a:chExt cx="195427" cy="253916"/>
          </a:xfrm>
        </p:grpSpPr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04C045C6-0384-3009-A572-DDEFE86BCE83}"/>
                </a:ext>
              </a:extLst>
            </p:cNvPr>
            <p:cNvSpPr/>
            <p:nvPr/>
          </p:nvSpPr>
          <p:spPr>
            <a:xfrm>
              <a:off x="10977727" y="522370"/>
              <a:ext cx="166760" cy="166760"/>
            </a:xfrm>
            <a:prstGeom prst="ellipse">
              <a:avLst/>
            </a:prstGeom>
            <a:solidFill>
              <a:srgbClr val="B9090B"/>
            </a:solidFill>
            <a:ln>
              <a:solidFill>
                <a:srgbClr val="B9090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" name="ZoneTexte 21">
              <a:extLst>
                <a:ext uri="{FF2B5EF4-FFF2-40B4-BE49-F238E27FC236}">
                  <a16:creationId xmlns:a16="http://schemas.microsoft.com/office/drawing/2014/main" id="{FB2F5951-158C-C314-F45B-E1CFEF794C87}"/>
                </a:ext>
              </a:extLst>
            </p:cNvPr>
            <p:cNvSpPr txBox="1"/>
            <p:nvPr/>
          </p:nvSpPr>
          <p:spPr>
            <a:xfrm>
              <a:off x="10949060" y="478792"/>
              <a:ext cx="155653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050" dirty="0">
                  <a:solidFill>
                    <a:schemeClr val="bg2"/>
                  </a:solidFill>
                </a:rPr>
                <a:t>3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0AF0E081-6396-7F25-6035-FA1B1DBAD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0399" y="168826"/>
            <a:ext cx="277000" cy="277000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Graphique 29" descr="Jouer avec un remplissage uni">
            <a:extLst>
              <a:ext uri="{FF2B5EF4-FFF2-40B4-BE49-F238E27FC236}">
                <a16:creationId xmlns:a16="http://schemas.microsoft.com/office/drawing/2014/main" id="{32FF1430-F48A-E738-0EE8-409F04BEBA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5400000" flipV="1">
            <a:off x="11805037" y="204033"/>
            <a:ext cx="127693" cy="127693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6A388B06-89B6-96C1-A25C-F88B38978A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45" y="1725703"/>
            <a:ext cx="782782" cy="782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ZoneTexte 32">
            <a:extLst>
              <a:ext uri="{FF2B5EF4-FFF2-40B4-BE49-F238E27FC236}">
                <a16:creationId xmlns:a16="http://schemas.microsoft.com/office/drawing/2014/main" id="{F82C857A-78B7-E591-CDE0-14ACFD6E35DD}"/>
              </a:ext>
            </a:extLst>
          </p:cNvPr>
          <p:cNvSpPr txBox="1"/>
          <p:nvPr/>
        </p:nvSpPr>
        <p:spPr>
          <a:xfrm>
            <a:off x="700767" y="1932428"/>
            <a:ext cx="2005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pc="600" dirty="0">
                <a:solidFill>
                  <a:schemeClr val="bg2"/>
                </a:solidFill>
                <a:latin typeface="Helvetica" pitchFamily="2" charset="0"/>
                <a:ea typeface="Zector" panose="02000503000000000000" pitchFamily="2" charset="0"/>
                <a:cs typeface="Arial" panose="020B0604020202020204" pitchFamily="34" charset="0"/>
              </a:rPr>
              <a:t>MAGAZINE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E337729A-0E96-3B0D-1D59-4F0845F51937}"/>
              </a:ext>
            </a:extLst>
          </p:cNvPr>
          <p:cNvSpPr txBox="1"/>
          <p:nvPr/>
        </p:nvSpPr>
        <p:spPr>
          <a:xfrm>
            <a:off x="254148" y="2509557"/>
            <a:ext cx="431239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000" dirty="0">
                <a:solidFill>
                  <a:schemeClr val="bg2"/>
                </a:solidFill>
                <a:latin typeface="Bebas Neue" panose="020B0606020202050201" pitchFamily="34" charset="77"/>
                <a:ea typeface="Zector" panose="02000503000000000000" pitchFamily="2" charset="0"/>
                <a:cs typeface="Arial" panose="020B0604020202020204" pitchFamily="34" charset="0"/>
              </a:rPr>
              <a:t>Le film français</a:t>
            </a: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FC757CD7-099C-348A-973C-5C9932E39FB4}"/>
              </a:ext>
            </a:extLst>
          </p:cNvPr>
          <p:cNvSpPr txBox="1"/>
          <p:nvPr/>
        </p:nvSpPr>
        <p:spPr>
          <a:xfrm>
            <a:off x="254148" y="3525220"/>
            <a:ext cx="431239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200" dirty="0">
                <a:solidFill>
                  <a:schemeClr val="bg2"/>
                </a:solidFill>
                <a:latin typeface="Helvetica" pitchFamily="2" charset="0"/>
                <a:ea typeface="Zector" panose="02000503000000000000" pitchFamily="2" charset="0"/>
                <a:cs typeface="Arial" panose="020B0604020202020204" pitchFamily="34" charset="0"/>
              </a:rPr>
              <a:t>Objectif : Reconquête !</a:t>
            </a:r>
          </a:p>
          <a:p>
            <a:r>
              <a:rPr lang="fr-FR" sz="1400" dirty="0">
                <a:solidFill>
                  <a:schemeClr val="bg2"/>
                </a:solidFill>
                <a:latin typeface="Helvetica" pitchFamily="2" charset="0"/>
                <a:ea typeface="Zector" panose="02000503000000000000" pitchFamily="2" charset="0"/>
                <a:cs typeface="Arial" panose="020B0604020202020204" pitchFamily="34" charset="0"/>
              </a:rPr>
              <a:t>Le premier hebdomadaire des professionnels de l’audiovisuel.</a:t>
            </a:r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19B19E3C-C19A-E76D-5983-2EABED71192E}"/>
              </a:ext>
            </a:extLst>
          </p:cNvPr>
          <p:cNvGrpSpPr/>
          <p:nvPr/>
        </p:nvGrpSpPr>
        <p:grpSpPr>
          <a:xfrm>
            <a:off x="330965" y="4597666"/>
            <a:ext cx="1593624" cy="504151"/>
            <a:chOff x="330965" y="4597666"/>
            <a:chExt cx="1593624" cy="504151"/>
          </a:xfrm>
        </p:grpSpPr>
        <p:sp>
          <p:nvSpPr>
            <p:cNvPr id="39" name="Rectangle : coins arrondis 38">
              <a:extLst>
                <a:ext uri="{FF2B5EF4-FFF2-40B4-BE49-F238E27FC236}">
                  <a16:creationId xmlns:a16="http://schemas.microsoft.com/office/drawing/2014/main" id="{DE2C6064-2352-838A-9598-37BD4E5452D9}"/>
                </a:ext>
              </a:extLst>
            </p:cNvPr>
            <p:cNvSpPr/>
            <p:nvPr/>
          </p:nvSpPr>
          <p:spPr>
            <a:xfrm>
              <a:off x="330965" y="4597666"/>
              <a:ext cx="1479320" cy="504151"/>
            </a:xfrm>
            <a:prstGeom prst="roundRect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42" name="Graphique 41" descr="Jouer avec un remplissage uni">
              <a:extLst>
                <a:ext uri="{FF2B5EF4-FFF2-40B4-BE49-F238E27FC236}">
                  <a16:creationId xmlns:a16="http://schemas.microsoft.com/office/drawing/2014/main" id="{0756769E-1B40-7B27-57E5-611DA5A7BD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 flipV="1">
              <a:off x="538505" y="4698829"/>
              <a:ext cx="295974" cy="295974"/>
            </a:xfrm>
            <a:prstGeom prst="rect">
              <a:avLst/>
            </a:prstGeom>
          </p:spPr>
        </p:pic>
        <p:sp>
          <p:nvSpPr>
            <p:cNvPr id="43" name="ZoneTexte 42">
              <a:extLst>
                <a:ext uri="{FF2B5EF4-FFF2-40B4-BE49-F238E27FC236}">
                  <a16:creationId xmlns:a16="http://schemas.microsoft.com/office/drawing/2014/main" id="{7F03BC27-DF83-6C10-295B-056536370090}"/>
                </a:ext>
              </a:extLst>
            </p:cNvPr>
            <p:cNvSpPr txBox="1"/>
            <p:nvPr/>
          </p:nvSpPr>
          <p:spPr>
            <a:xfrm>
              <a:off x="778511" y="4677539"/>
              <a:ext cx="114607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1" dirty="0">
                  <a:latin typeface="Helvetica" pitchFamily="2" charset="0"/>
                </a:rPr>
                <a:t>Lecture</a:t>
              </a:r>
            </a:p>
          </p:txBody>
        </p:sp>
      </p:grpSp>
      <p:grpSp>
        <p:nvGrpSpPr>
          <p:cNvPr id="2" name="Groupe 1">
            <a:extLst>
              <a:ext uri="{FF2B5EF4-FFF2-40B4-BE49-F238E27FC236}">
                <a16:creationId xmlns:a16="http://schemas.microsoft.com/office/drawing/2014/main" id="{9DDF8A10-13ED-87A1-00C1-E50F95D608F3}"/>
              </a:ext>
            </a:extLst>
          </p:cNvPr>
          <p:cNvGrpSpPr/>
          <p:nvPr/>
        </p:nvGrpSpPr>
        <p:grpSpPr>
          <a:xfrm>
            <a:off x="1924589" y="4597666"/>
            <a:ext cx="1770382" cy="504151"/>
            <a:chOff x="1924589" y="4597666"/>
            <a:chExt cx="1770382" cy="504151"/>
          </a:xfrm>
        </p:grpSpPr>
        <p:sp>
          <p:nvSpPr>
            <p:cNvPr id="44" name="Rectangle : coins arrondis 43">
              <a:extLst>
                <a:ext uri="{FF2B5EF4-FFF2-40B4-BE49-F238E27FC236}">
                  <a16:creationId xmlns:a16="http://schemas.microsoft.com/office/drawing/2014/main" id="{08073281-9B71-AE5E-BA00-E4116294750F}"/>
                </a:ext>
              </a:extLst>
            </p:cNvPr>
            <p:cNvSpPr/>
            <p:nvPr/>
          </p:nvSpPr>
          <p:spPr>
            <a:xfrm>
              <a:off x="1924589" y="4597666"/>
              <a:ext cx="1770382" cy="504151"/>
            </a:xfrm>
            <a:prstGeom prst="roundRect">
              <a:avLst/>
            </a:prstGeom>
            <a:solidFill>
              <a:srgbClr val="4F4E4F"/>
            </a:solidFill>
            <a:ln>
              <a:solidFill>
                <a:srgbClr val="4F4E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5" name="ZoneTexte 44">
              <a:extLst>
                <a:ext uri="{FF2B5EF4-FFF2-40B4-BE49-F238E27FC236}">
                  <a16:creationId xmlns:a16="http://schemas.microsoft.com/office/drawing/2014/main" id="{D1FF38AA-91C0-08EB-FBDC-8BF988092E4D}"/>
                </a:ext>
              </a:extLst>
            </p:cNvPr>
            <p:cNvSpPr txBox="1"/>
            <p:nvPr/>
          </p:nvSpPr>
          <p:spPr>
            <a:xfrm>
              <a:off x="2335308" y="4680464"/>
              <a:ext cx="134455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1" dirty="0">
                  <a:solidFill>
                    <a:schemeClr val="bg2"/>
                  </a:solidFill>
                  <a:latin typeface="Helvetica" pitchFamily="2" charset="0"/>
                </a:rPr>
                <a:t>Plus d’infos</a:t>
              </a:r>
            </a:p>
          </p:txBody>
        </p:sp>
        <p:grpSp>
          <p:nvGrpSpPr>
            <p:cNvPr id="49" name="Groupe 48">
              <a:extLst>
                <a:ext uri="{FF2B5EF4-FFF2-40B4-BE49-F238E27FC236}">
                  <a16:creationId xmlns:a16="http://schemas.microsoft.com/office/drawing/2014/main" id="{DF6BEDC5-B492-B3C1-211B-453484763DBD}"/>
                </a:ext>
              </a:extLst>
            </p:cNvPr>
            <p:cNvGrpSpPr/>
            <p:nvPr/>
          </p:nvGrpSpPr>
          <p:grpSpPr>
            <a:xfrm>
              <a:off x="2015597" y="4649686"/>
              <a:ext cx="338554" cy="400110"/>
              <a:chOff x="2386182" y="4561000"/>
              <a:chExt cx="338554" cy="400110"/>
            </a:xfrm>
          </p:grpSpPr>
          <p:sp>
            <p:nvSpPr>
              <p:cNvPr id="46" name="Ellipse 45">
                <a:extLst>
                  <a:ext uri="{FF2B5EF4-FFF2-40B4-BE49-F238E27FC236}">
                    <a16:creationId xmlns:a16="http://schemas.microsoft.com/office/drawing/2014/main" id="{4293BA24-947D-2C39-E0F8-CF097A06A897}"/>
                  </a:ext>
                </a:extLst>
              </p:cNvPr>
              <p:cNvSpPr/>
              <p:nvPr/>
            </p:nvSpPr>
            <p:spPr>
              <a:xfrm>
                <a:off x="2386182" y="4591778"/>
                <a:ext cx="338554" cy="338554"/>
              </a:xfrm>
              <a:prstGeom prst="ellipse">
                <a:avLst/>
              </a:pr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7" name="ZoneTexte 46">
                <a:extLst>
                  <a:ext uri="{FF2B5EF4-FFF2-40B4-BE49-F238E27FC236}">
                    <a16:creationId xmlns:a16="http://schemas.microsoft.com/office/drawing/2014/main" id="{B906D131-3B83-020E-45B1-69E23FDD78D7}"/>
                  </a:ext>
                </a:extLst>
              </p:cNvPr>
              <p:cNvSpPr txBox="1"/>
              <p:nvPr/>
            </p:nvSpPr>
            <p:spPr>
              <a:xfrm>
                <a:off x="2431867" y="4561000"/>
                <a:ext cx="24718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b="1" dirty="0">
                    <a:solidFill>
                      <a:schemeClr val="bg2"/>
                    </a:solidFill>
                  </a:rPr>
                  <a:t>i</a:t>
                </a:r>
              </a:p>
            </p:txBody>
          </p:sp>
        </p:grp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C977B236-6BC3-E79B-6408-256B5D0831F2}"/>
              </a:ext>
            </a:extLst>
          </p:cNvPr>
          <p:cNvSpPr/>
          <p:nvPr/>
        </p:nvSpPr>
        <p:spPr>
          <a:xfrm>
            <a:off x="0" y="6888960"/>
            <a:ext cx="5094514" cy="760911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45BFF96-F05E-C614-B5A5-3C548D396A0B}"/>
              </a:ext>
            </a:extLst>
          </p:cNvPr>
          <p:cNvSpPr/>
          <p:nvPr/>
        </p:nvSpPr>
        <p:spPr>
          <a:xfrm>
            <a:off x="6770108" y="-8297062"/>
            <a:ext cx="5421892" cy="829706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0BDB5E4-2EFD-1289-B5CA-7D10AC31942F}"/>
              </a:ext>
            </a:extLst>
          </p:cNvPr>
          <p:cNvSpPr/>
          <p:nvPr/>
        </p:nvSpPr>
        <p:spPr>
          <a:xfrm rot="20635154">
            <a:off x="727289" y="-13038123"/>
            <a:ext cx="4473267" cy="11964718"/>
          </a:xfrm>
          <a:prstGeom prst="rect">
            <a:avLst/>
          </a:prstGeom>
          <a:solidFill>
            <a:srgbClr val="C00000"/>
          </a:solidFill>
          <a:ln>
            <a:noFill/>
          </a:ln>
          <a:effectLst>
            <a:outerShdw blurRad="927100" sx="106000" sy="106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296668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"/>
                            </p:stCondLst>
                            <p:childTnLst>
                              <p:par>
                                <p:cTn id="5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10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64" presetClass="pat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7.40741E-7 L -4.16667E-6 -1.03634 " pathEditMode="relative" rAng="0" ptsTypes="AA">
                                      <p:cBhvr>
                                        <p:cTn id="6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1829"/>
                                    </p:animMotion>
                                  </p:childTnLst>
                                </p:cTn>
                              </p:par>
                              <p:par>
                                <p:cTn id="68" presetID="49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1.04167E-6 3.7037E-6 L 0.23542 1.54537 " pathEditMode="relative" rAng="0" ptsTypes="AA">
                                      <p:cBhvr>
                                        <p:cTn id="6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549" y="74236"/>
                                    </p:animMotion>
                                  </p:childTnLst>
                                </p:cTn>
                              </p:par>
                              <p:par>
                                <p:cTn id="70" presetID="42" presetClass="path" presetSubtype="0" accel="50000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4.16667E-6 1.11111E-6 L -4.16667E-6 1.03495 " pathEditMode="relative" rAng="0" ptsTypes="AA">
                                      <p:cBhvr>
                                        <p:cTn id="7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17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0" grpId="0"/>
      <p:bldP spid="15" grpId="0" animBg="1"/>
      <p:bldP spid="16" grpId="0"/>
      <p:bldP spid="19" grpId="0" animBg="1"/>
      <p:bldP spid="33" grpId="0"/>
      <p:bldP spid="35" grpId="0"/>
      <p:bldP spid="38" grpId="0"/>
      <p:bldP spid="4" grpId="0" animBg="1"/>
      <p:bldP spid="5" grpId="0" animBg="1"/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DOW"/>
          <p:cNvSpPr txBox="1"/>
          <p:nvPr/>
        </p:nvSpPr>
        <p:spPr>
          <a:xfrm>
            <a:off x="3225182" y="1870568"/>
            <a:ext cx="5741636" cy="1938992"/>
          </a:xfrm>
          <a:prstGeom prst="rect">
            <a:avLst/>
          </a:prstGeom>
          <a:noFill/>
        </p:spPr>
        <p:txBody>
          <a:bodyPr wrap="none" rtlCol="0">
            <a:prstTxWarp prst="textDeflateBottom">
              <a:avLst>
                <a:gd name="adj" fmla="val 85369"/>
              </a:avLst>
            </a:prstTxWarp>
            <a:spAutoFit/>
            <a:scene3d>
              <a:camera prst="obliqueBottomRight">
                <a:rot lat="300000" lon="0" rev="0"/>
              </a:camera>
              <a:lightRig rig="contrasting" dir="t"/>
            </a:scene3d>
            <a:sp3d extrusionH="6350000" prstMaterial="plastic">
              <a:bevelT w="0" h="0"/>
              <a:bevelB w="0" h="0"/>
              <a:extrusionClr>
                <a:schemeClr val="bg1">
                  <a:lumMod val="75000"/>
                </a:schemeClr>
              </a:extrusionClr>
            </a:sp3d>
          </a:bodyPr>
          <a:lstStyle/>
          <a:p>
            <a:r>
              <a:rPr lang="id-ID" sz="12000" b="1" dirty="0">
                <a:solidFill>
                  <a:schemeClr val="bg1">
                    <a:lumMod val="85000"/>
                  </a:schemeClr>
                </a:solidFill>
                <a:latin typeface="Bebas Neue" panose="020B0606020202050201" pitchFamily="34" charset="0"/>
              </a:rPr>
              <a:t>TMDB</a:t>
            </a:r>
          </a:p>
        </p:txBody>
      </p:sp>
      <p:sp>
        <p:nvSpPr>
          <p:cNvPr id="71" name="TextBox IN"/>
          <p:cNvSpPr txBox="1"/>
          <p:nvPr/>
        </p:nvSpPr>
        <p:spPr>
          <a:xfrm>
            <a:off x="3225182" y="1870568"/>
            <a:ext cx="5741636" cy="1938992"/>
          </a:xfrm>
          <a:prstGeom prst="rect">
            <a:avLst/>
          </a:prstGeom>
          <a:noFill/>
        </p:spPr>
        <p:txBody>
          <a:bodyPr wrap="none" rtlCol="0">
            <a:prstTxWarp prst="textDeflateBottom">
              <a:avLst>
                <a:gd name="adj" fmla="val 86211"/>
              </a:avLst>
            </a:prstTxWarp>
            <a:spAutoFit/>
            <a:scene3d>
              <a:camera prst="orthographicFront"/>
              <a:lightRig rig="contrasting" dir="t"/>
            </a:scene3d>
            <a:sp3d/>
          </a:bodyPr>
          <a:lstStyle/>
          <a:p>
            <a:r>
              <a:rPr lang="id-ID" sz="12000" b="1" dirty="0">
                <a:solidFill>
                  <a:schemeClr val="bg1"/>
                </a:solidFill>
                <a:latin typeface="Bebas Neue" panose="020B0606020202050201" pitchFamily="34" charset="0"/>
              </a:rPr>
              <a:t>TMDB</a:t>
            </a:r>
          </a:p>
        </p:txBody>
      </p:sp>
      <p:sp>
        <p:nvSpPr>
          <p:cNvPr id="72" name="TextBox OUT"/>
          <p:cNvSpPr txBox="1"/>
          <p:nvPr/>
        </p:nvSpPr>
        <p:spPr>
          <a:xfrm>
            <a:off x="3225182" y="1870568"/>
            <a:ext cx="5741636" cy="1938992"/>
          </a:xfrm>
          <a:prstGeom prst="rect">
            <a:avLst/>
          </a:prstGeom>
          <a:noFill/>
        </p:spPr>
        <p:txBody>
          <a:bodyPr wrap="none" rtlCol="0">
            <a:prstTxWarp prst="textDeflateBottom">
              <a:avLst>
                <a:gd name="adj" fmla="val 85369"/>
              </a:avLst>
            </a:prstTxWarp>
            <a:spAutoFit/>
            <a:scene3d>
              <a:camera prst="orthographicFront"/>
              <a:lightRig rig="contrasting" dir="t"/>
            </a:scene3d>
            <a:sp3d/>
          </a:bodyPr>
          <a:lstStyle/>
          <a:p>
            <a:r>
              <a:rPr lang="id-ID" sz="12000" b="1" dirty="0">
                <a:solidFill>
                  <a:srgbClr val="FF0000"/>
                </a:solidFill>
                <a:latin typeface="Bebas Neue" panose="020B0606020202050201" pitchFamily="34" charset="0"/>
              </a:rPr>
              <a:t>TMDB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F35A8D5-30DB-4F56-7CFF-6F0D487B546E}"/>
              </a:ext>
            </a:extLst>
          </p:cNvPr>
          <p:cNvSpPr/>
          <p:nvPr/>
        </p:nvSpPr>
        <p:spPr>
          <a:xfrm>
            <a:off x="-101601" y="-375557"/>
            <a:ext cx="5094514" cy="760911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F9A3AC0-0E82-9580-C3C5-B81BD9E9D922}"/>
              </a:ext>
            </a:extLst>
          </p:cNvPr>
          <p:cNvSpPr/>
          <p:nvPr/>
        </p:nvSpPr>
        <p:spPr>
          <a:xfrm>
            <a:off x="7153566" y="-1063505"/>
            <a:ext cx="5421892" cy="829706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94A9080-95C5-F639-1955-14B9DE1D6E74}"/>
              </a:ext>
            </a:extLst>
          </p:cNvPr>
          <p:cNvSpPr/>
          <p:nvPr/>
        </p:nvSpPr>
        <p:spPr>
          <a:xfrm rot="20635154">
            <a:off x="3821692" y="-2065324"/>
            <a:ext cx="4473267" cy="11964718"/>
          </a:xfrm>
          <a:prstGeom prst="rect">
            <a:avLst/>
          </a:prstGeom>
          <a:solidFill>
            <a:srgbClr val="C00000"/>
          </a:solidFill>
          <a:ln>
            <a:noFill/>
          </a:ln>
          <a:effectLst>
            <a:outerShdw blurRad="927100" sx="106000" sy="106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004442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56 -0.24699 L 0.01055 -1.45671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7" y="-6048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4.58333E-6 1.48148E-6 L 0.00612 1.25231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9" y="6261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9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5E-6 -4.07407E-6 L 0.23542 1.54537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771" y="772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5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6" presetClass="emph" presetSubtype="0" fill="hold" grpId="1" nodeType="withEffect">
                                  <p:stCondLst>
                                    <p:cond delay="300"/>
                                  </p:stCondLst>
                                  <p:iterate type="lt">
                                    <p:tmPct val="8333"/>
                                  </p:iterate>
                                  <p:childTnLst>
                                    <p:animScale>
                                      <p:cBhvr>
                                        <p:cTn id="15" dur="1000" fill="hold"/>
                                        <p:tgtEl>
                                          <p:spTgt spid="7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6" presetClass="emph" presetSubtype="0" fill="hold" grpId="2" nodeType="withEffect">
                                  <p:stCondLst>
                                    <p:cond delay="1300"/>
                                  </p:stCondLst>
                                  <p:iterate type="lt">
                                    <p:tmPct val="8333"/>
                                  </p:iterate>
                                  <p:childTnLst>
                                    <p:animScale>
                                      <p:cBhvr>
                                        <p:cTn id="17" dur="800" fill="hold"/>
                                        <p:tgtEl>
                                          <p:spTgt spid="70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18" presetID="6" presetClass="emph" presetSubtype="0" fill="hold" grpId="4" nodeType="withEffect">
                                  <p:stCondLst>
                                    <p:cond delay="1800"/>
                                  </p:stCondLst>
                                  <p:iterate type="lt">
                                    <p:tmPct val="7143"/>
                                  </p:iterate>
                                  <p:childTnLst>
                                    <p:animScale>
                                      <p:cBhvr>
                                        <p:cTn id="19" dur="700" fill="hold"/>
                                        <p:tgtEl>
                                          <p:spTgt spid="7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64" presetClass="path" presetSubtype="0" fill="hold" grpId="3" nodeType="withEffect">
                                  <p:stCondLst>
                                    <p:cond delay="1500"/>
                                  </p:stCondLst>
                                  <p:iterate type="lt">
                                    <p:tmPct val="7407"/>
                                  </p:iterate>
                                  <p:childTnLst>
                                    <p:animMotion origin="layout" path="M 0 -3.7037E-7 L 0 -0.02963 " pathEditMode="relative" rAng="0" ptsTypes="AA">
                                      <p:cBhvr>
                                        <p:cTn id="21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481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1" presetClass="exit" presetSubtype="0" fill="hold" grpId="5" nodeType="withEffect">
                                  <p:stCondLst>
                                    <p:cond delay="210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6" presetClass="emph" presetSubtype="0" fill="hold" grpId="1" nodeType="withEffect">
                                  <p:stCondLst>
                                    <p:cond delay="300"/>
                                  </p:stCondLst>
                                  <p:iterate type="lt">
                                    <p:tmPct val="8333"/>
                                  </p:iterate>
                                  <p:childTnLst>
                                    <p:animScale>
                                      <p:cBhvr>
                                        <p:cTn id="27" dur="800" fill="hold"/>
                                        <p:tgtEl>
                                          <p:spTgt spid="7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8" presetID="6" presetClass="emph" presetSubtype="0" fill="hold" grpId="2" nodeType="withEffect">
                                  <p:stCondLst>
                                    <p:cond delay="16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Scale>
                                      <p:cBhvr>
                                        <p:cTn id="29" dur="800" fill="hold"/>
                                        <p:tgtEl>
                                          <p:spTgt spid="71"/>
                                        </p:tgtEl>
                                      </p:cBhvr>
                                      <p:by x="90000" y="90000"/>
                                    </p:animScale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grpId="3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6" presetClass="emph" presetSubtype="0" fill="hold" grpId="1" nodeType="withEffect">
                                  <p:stCondLst>
                                    <p:cond delay="2200"/>
                                  </p:stCondLst>
                                  <p:childTnLst>
                                    <p:animScale>
                                      <p:cBhvr>
                                        <p:cTn id="37" dur="900" fill="hold"/>
                                        <p:tgtEl>
                                          <p:spTgt spid="72"/>
                                        </p:tgtEl>
                                      </p:cBhvr>
                                      <p:by x="90000" y="90000"/>
                                    </p:animScale>
                                  </p:childTnLst>
                                </p:cTn>
                              </p:par>
                              <p:par>
                                <p:cTn id="38" presetID="3" presetClass="emph" presetSubtype="2" fill="hold" grpId="2" nodeType="withEffect">
                                  <p:stCondLst>
                                    <p:cond delay="26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9" dur="3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E10505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40" presetID="6" presetClass="emph" presetSubtype="0" fill="hold" grpId="3" nodeType="withEffect">
                                  <p:stCondLst>
                                    <p:cond delay="2600"/>
                                  </p:stCondLst>
                                  <p:childTnLst>
                                    <p:animScale>
                                      <p:cBhvr>
                                        <p:cTn id="41" dur="2000" fill="hold"/>
                                        <p:tgtEl>
                                          <p:spTgt spid="7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/>
      <p:bldP spid="70" grpId="1"/>
      <p:bldP spid="70" grpId="2"/>
      <p:bldP spid="70" grpId="3"/>
      <p:bldP spid="70" grpId="4"/>
      <p:bldP spid="70" grpId="5"/>
      <p:bldP spid="71" grpId="0"/>
      <p:bldP spid="71" grpId="1"/>
      <p:bldP spid="71" grpId="2"/>
      <p:bldP spid="71" grpId="3"/>
      <p:bldP spid="72" grpId="0"/>
      <p:bldP spid="72" grpId="1"/>
      <p:bldP spid="72" grpId="2"/>
      <p:bldP spid="72" grpId="3"/>
      <p:bldP spid="2" grpId="0" animBg="1"/>
      <p:bldP spid="3" grpId="0" animBg="1"/>
      <p:bldP spid="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DOW"/>
          <p:cNvSpPr txBox="1"/>
          <p:nvPr/>
        </p:nvSpPr>
        <p:spPr>
          <a:xfrm>
            <a:off x="3225182" y="1875320"/>
            <a:ext cx="5741636" cy="1938992"/>
          </a:xfrm>
          <a:prstGeom prst="rect">
            <a:avLst/>
          </a:prstGeom>
          <a:noFill/>
        </p:spPr>
        <p:txBody>
          <a:bodyPr wrap="none" rtlCol="0">
            <a:prstTxWarp prst="textDeflateBottom">
              <a:avLst>
                <a:gd name="adj" fmla="val 85369"/>
              </a:avLst>
            </a:prstTxWarp>
            <a:spAutoFit/>
            <a:scene3d>
              <a:camera prst="obliqueBottomRight">
                <a:rot lat="300000" lon="0" rev="0"/>
              </a:camera>
              <a:lightRig rig="contrasting" dir="t"/>
            </a:scene3d>
            <a:sp3d extrusionH="6350000" prstMaterial="plastic">
              <a:bevelT w="0" h="0"/>
              <a:bevelB w="0" h="0"/>
              <a:extrusionClr>
                <a:schemeClr val="bg1">
                  <a:lumMod val="75000"/>
                </a:schemeClr>
              </a:extrusionClr>
            </a:sp3d>
          </a:bodyPr>
          <a:lstStyle/>
          <a:p>
            <a:r>
              <a:rPr lang="id-ID" sz="12000" b="1" dirty="0">
                <a:solidFill>
                  <a:schemeClr val="bg1">
                    <a:lumMod val="85000"/>
                  </a:schemeClr>
                </a:solidFill>
                <a:latin typeface="Bebas Neue" panose="020B0606020202050201" pitchFamily="34" charset="0"/>
              </a:rPr>
              <a:t>TMDB</a:t>
            </a:r>
          </a:p>
        </p:txBody>
      </p:sp>
      <p:sp>
        <p:nvSpPr>
          <p:cNvPr id="71" name="TextBox IN"/>
          <p:cNvSpPr txBox="1"/>
          <p:nvPr/>
        </p:nvSpPr>
        <p:spPr>
          <a:xfrm>
            <a:off x="3225182" y="1875320"/>
            <a:ext cx="5741636" cy="1938992"/>
          </a:xfrm>
          <a:prstGeom prst="rect">
            <a:avLst/>
          </a:prstGeom>
          <a:noFill/>
        </p:spPr>
        <p:txBody>
          <a:bodyPr wrap="none" rtlCol="0">
            <a:prstTxWarp prst="textDeflateBottom">
              <a:avLst>
                <a:gd name="adj" fmla="val 86211"/>
              </a:avLst>
            </a:prstTxWarp>
            <a:spAutoFit/>
            <a:scene3d>
              <a:camera prst="orthographicFront"/>
              <a:lightRig rig="contrasting" dir="t"/>
            </a:scene3d>
            <a:sp3d/>
          </a:bodyPr>
          <a:lstStyle/>
          <a:p>
            <a:r>
              <a:rPr lang="id-ID" sz="12000" b="1" dirty="0">
                <a:solidFill>
                  <a:schemeClr val="bg1"/>
                </a:solidFill>
                <a:latin typeface="Bebas Neue" panose="020B0606020202050201" pitchFamily="34" charset="0"/>
              </a:rPr>
              <a:t>TMDB</a:t>
            </a:r>
          </a:p>
        </p:txBody>
      </p:sp>
      <p:sp>
        <p:nvSpPr>
          <p:cNvPr id="72" name="TextBox OUT"/>
          <p:cNvSpPr txBox="1"/>
          <p:nvPr/>
        </p:nvSpPr>
        <p:spPr>
          <a:xfrm>
            <a:off x="3225182" y="1875320"/>
            <a:ext cx="5741636" cy="1938992"/>
          </a:xfrm>
          <a:prstGeom prst="rect">
            <a:avLst/>
          </a:prstGeom>
          <a:noFill/>
        </p:spPr>
        <p:txBody>
          <a:bodyPr wrap="none" rtlCol="0">
            <a:prstTxWarp prst="textDeflateBottom">
              <a:avLst>
                <a:gd name="adj" fmla="val 85369"/>
              </a:avLst>
            </a:prstTxWarp>
            <a:spAutoFit/>
            <a:scene3d>
              <a:camera prst="orthographicFront"/>
              <a:lightRig rig="contrasting" dir="t"/>
            </a:scene3d>
            <a:sp3d/>
          </a:bodyPr>
          <a:lstStyle/>
          <a:p>
            <a:r>
              <a:rPr lang="id-ID" sz="12000" b="1" dirty="0">
                <a:solidFill>
                  <a:srgbClr val="FF0000"/>
                </a:solidFill>
                <a:latin typeface="Bebas Neue" panose="020B0606020202050201" pitchFamily="34" charset="0"/>
              </a:rPr>
              <a:t>TMDB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5B43F2B-DB7C-67C0-EBB1-C5CB3C853E52}"/>
              </a:ext>
            </a:extLst>
          </p:cNvPr>
          <p:cNvSpPr/>
          <p:nvPr/>
        </p:nvSpPr>
        <p:spPr>
          <a:xfrm>
            <a:off x="2" y="-22978"/>
            <a:ext cx="12191998" cy="6896476"/>
          </a:xfrm>
          <a:prstGeom prst="rect">
            <a:avLst/>
          </a:prstGeom>
          <a:solidFill>
            <a:srgbClr val="000000">
              <a:alpha val="7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3DA5BB1F-5E8E-4907-345A-A8AB78E97D33}"/>
              </a:ext>
            </a:extLst>
          </p:cNvPr>
          <p:cNvSpPr txBox="1"/>
          <p:nvPr/>
        </p:nvSpPr>
        <p:spPr>
          <a:xfrm>
            <a:off x="402344" y="1998430"/>
            <a:ext cx="899996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1">
                    <a:lumMod val="95000"/>
                  </a:schemeClr>
                </a:solidFill>
                <a:latin typeface="Helvetica" pitchFamily="2" charset="0"/>
              </a:rPr>
              <a:t>Vous analysez</a:t>
            </a:r>
          </a:p>
          <a:p>
            <a:r>
              <a:rPr lang="fr-FR" sz="4000" b="1" dirty="0">
                <a:solidFill>
                  <a:schemeClr val="bg1">
                    <a:lumMod val="95000"/>
                  </a:schemeClr>
                </a:solidFill>
                <a:latin typeface="Helvetica" pitchFamily="2" charset="0"/>
                <a:ea typeface="Zector" panose="02000503000000000000" pitchFamily="2" charset="0"/>
              </a:rPr>
              <a:t>The </a:t>
            </a:r>
            <a:r>
              <a:rPr lang="fr-FR" sz="4000" b="1" dirty="0" err="1">
                <a:solidFill>
                  <a:schemeClr val="bg1">
                    <a:lumMod val="95000"/>
                  </a:schemeClr>
                </a:solidFill>
                <a:latin typeface="Helvetica" pitchFamily="2" charset="0"/>
                <a:ea typeface="Zector" panose="02000503000000000000" pitchFamily="2" charset="0"/>
              </a:rPr>
              <a:t>Movie</a:t>
            </a:r>
            <a:r>
              <a:rPr lang="fr-FR" sz="4000" b="1" dirty="0">
                <a:solidFill>
                  <a:schemeClr val="bg1">
                    <a:lumMod val="95000"/>
                  </a:schemeClr>
                </a:solidFill>
                <a:latin typeface="Helvetica" pitchFamily="2" charset="0"/>
                <a:ea typeface="Zector" panose="02000503000000000000" pitchFamily="2" charset="0"/>
              </a:rPr>
              <a:t> </a:t>
            </a:r>
            <a:r>
              <a:rPr lang="fr-FR" sz="4000" b="1" dirty="0" err="1">
                <a:solidFill>
                  <a:schemeClr val="bg1">
                    <a:lumMod val="95000"/>
                  </a:schemeClr>
                </a:solidFill>
                <a:latin typeface="Helvetica" pitchFamily="2" charset="0"/>
                <a:ea typeface="Zector" panose="02000503000000000000" pitchFamily="2" charset="0"/>
              </a:rPr>
              <a:t>Database</a:t>
            </a:r>
            <a:endParaRPr lang="fr-FR" sz="4000" b="1" dirty="0">
              <a:solidFill>
                <a:schemeClr val="bg1">
                  <a:lumMod val="95000"/>
                </a:schemeClr>
              </a:solidFill>
              <a:latin typeface="Helvetica" pitchFamily="2" charset="0"/>
              <a:ea typeface="Zector" panose="02000503000000000000" pitchFamily="2" charset="0"/>
            </a:endParaRPr>
          </a:p>
          <a:p>
            <a:r>
              <a:rPr lang="fr-FR" sz="2000" dirty="0">
                <a:solidFill>
                  <a:schemeClr val="bg1">
                    <a:lumMod val="95000"/>
                  </a:schemeClr>
                </a:solidFill>
                <a:latin typeface="Helvetica" pitchFamily="2" charset="0"/>
                <a:ea typeface="Zector" panose="02000503000000000000" pitchFamily="2" charset="0"/>
              </a:rPr>
              <a:t>2022   Tous publics    4 h 38 min</a:t>
            </a:r>
          </a:p>
          <a:p>
            <a:r>
              <a:rPr lang="fr-FR" sz="1600" i="0" dirty="0">
                <a:solidFill>
                  <a:schemeClr val="bg1">
                    <a:lumMod val="75000"/>
                  </a:schemeClr>
                </a:solidFill>
                <a:effectLst/>
                <a:latin typeface="Helvetica" pitchFamily="2" charset="0"/>
              </a:rPr>
              <a:t>The </a:t>
            </a:r>
            <a:r>
              <a:rPr lang="fr-FR" sz="1600" i="0" dirty="0" err="1">
                <a:solidFill>
                  <a:schemeClr val="bg1">
                    <a:lumMod val="75000"/>
                  </a:schemeClr>
                </a:solidFill>
                <a:effectLst/>
                <a:latin typeface="Helvetica" pitchFamily="2" charset="0"/>
              </a:rPr>
              <a:t>Movie</a:t>
            </a:r>
            <a:r>
              <a:rPr lang="fr-FR" sz="1600" i="0" dirty="0">
                <a:solidFill>
                  <a:schemeClr val="bg1">
                    <a:lumMod val="75000"/>
                  </a:schemeClr>
                </a:solidFill>
                <a:effectLst/>
                <a:latin typeface="Helvetica" pitchFamily="2" charset="0"/>
              </a:rPr>
              <a:t> </a:t>
            </a:r>
            <a:r>
              <a:rPr lang="fr-FR" sz="1600" i="0" dirty="0" err="1">
                <a:solidFill>
                  <a:schemeClr val="bg1">
                    <a:lumMod val="75000"/>
                  </a:schemeClr>
                </a:solidFill>
                <a:effectLst/>
                <a:latin typeface="Helvetica" pitchFamily="2" charset="0"/>
              </a:rPr>
              <a:t>Database</a:t>
            </a:r>
            <a:r>
              <a:rPr lang="fr-FR" sz="1600" i="0" dirty="0">
                <a:solidFill>
                  <a:schemeClr val="bg1">
                    <a:lumMod val="75000"/>
                  </a:schemeClr>
                </a:solidFill>
                <a:effectLst/>
                <a:latin typeface="Helvetica" pitchFamily="2" charset="0"/>
              </a:rPr>
              <a:t> (TMDB) </a:t>
            </a:r>
            <a:r>
              <a:rPr lang="fr-FR" sz="1600" i="0" dirty="0" err="1">
                <a:solidFill>
                  <a:schemeClr val="bg1">
                    <a:lumMod val="75000"/>
                  </a:schemeClr>
                </a:solidFill>
                <a:effectLst/>
                <a:latin typeface="Helvetica" pitchFamily="2" charset="0"/>
              </a:rPr>
              <a:t>is</a:t>
            </a:r>
            <a:r>
              <a:rPr lang="fr-FR" sz="1600" i="0" dirty="0">
                <a:solidFill>
                  <a:schemeClr val="bg1">
                    <a:lumMod val="75000"/>
                  </a:schemeClr>
                </a:solidFill>
                <a:effectLst/>
                <a:latin typeface="Helvetica" pitchFamily="2" charset="0"/>
              </a:rPr>
              <a:t> a </a:t>
            </a:r>
            <a:r>
              <a:rPr lang="fr-FR" sz="1600" i="0" dirty="0" err="1">
                <a:solidFill>
                  <a:schemeClr val="bg1">
                    <a:lumMod val="75000"/>
                  </a:schemeClr>
                </a:solidFill>
                <a:effectLst/>
                <a:latin typeface="Helvetica" pitchFamily="2" charset="0"/>
              </a:rPr>
              <a:t>popular</a:t>
            </a:r>
            <a:r>
              <a:rPr lang="fr-FR" sz="1600" i="0" dirty="0">
                <a:solidFill>
                  <a:schemeClr val="bg1">
                    <a:lumMod val="75000"/>
                  </a:schemeClr>
                </a:solidFill>
                <a:effectLst/>
                <a:latin typeface="Helvetica" pitchFamily="2" charset="0"/>
              </a:rPr>
              <a:t>, user </a:t>
            </a:r>
            <a:r>
              <a:rPr lang="fr-FR" sz="1600" i="0" dirty="0" err="1">
                <a:solidFill>
                  <a:schemeClr val="bg1">
                    <a:lumMod val="75000"/>
                  </a:schemeClr>
                </a:solidFill>
                <a:effectLst/>
                <a:latin typeface="Helvetica" pitchFamily="2" charset="0"/>
              </a:rPr>
              <a:t>editable</a:t>
            </a:r>
            <a:r>
              <a:rPr lang="fr-FR" sz="1600" i="0" dirty="0">
                <a:solidFill>
                  <a:schemeClr val="bg1">
                    <a:lumMod val="75000"/>
                  </a:schemeClr>
                </a:solidFill>
                <a:effectLst/>
                <a:latin typeface="Helvetica" pitchFamily="2" charset="0"/>
              </a:rPr>
              <a:t> </a:t>
            </a:r>
          </a:p>
          <a:p>
            <a:r>
              <a:rPr lang="fr-FR" sz="1600" i="0" dirty="0" err="1">
                <a:solidFill>
                  <a:schemeClr val="bg1">
                    <a:lumMod val="75000"/>
                  </a:schemeClr>
                </a:solidFill>
                <a:effectLst/>
                <a:latin typeface="Helvetica" pitchFamily="2" charset="0"/>
              </a:rPr>
              <a:t>database</a:t>
            </a:r>
            <a:r>
              <a:rPr lang="fr-FR" sz="1600" i="0" dirty="0">
                <a:solidFill>
                  <a:schemeClr val="bg1">
                    <a:lumMod val="75000"/>
                  </a:schemeClr>
                </a:solidFill>
                <a:effectLst/>
                <a:latin typeface="Helvetica" pitchFamily="2" charset="0"/>
              </a:rPr>
              <a:t> for </a:t>
            </a:r>
            <a:r>
              <a:rPr lang="fr-FR" sz="1600" i="0" dirty="0" err="1">
                <a:solidFill>
                  <a:schemeClr val="bg1">
                    <a:lumMod val="75000"/>
                  </a:schemeClr>
                </a:solidFill>
                <a:effectLst/>
                <a:latin typeface="Helvetica" pitchFamily="2" charset="0"/>
              </a:rPr>
              <a:t>movies</a:t>
            </a:r>
            <a:r>
              <a:rPr lang="fr-FR" sz="1600" i="0" dirty="0">
                <a:solidFill>
                  <a:schemeClr val="bg1">
                    <a:lumMod val="75000"/>
                  </a:schemeClr>
                </a:solidFill>
                <a:effectLst/>
                <a:latin typeface="Helvetica" pitchFamily="2" charset="0"/>
              </a:rPr>
              <a:t> and TV shows.</a:t>
            </a:r>
            <a:endParaRPr lang="fr-FR" sz="1600" dirty="0">
              <a:solidFill>
                <a:schemeClr val="bg1">
                  <a:lumMod val="75000"/>
                </a:schemeClr>
              </a:solidFill>
              <a:latin typeface="Helvetica" pitchFamily="2" charset="0"/>
              <a:ea typeface="Zector" panose="02000503000000000000" pitchFamily="2" charset="0"/>
            </a:endParaRPr>
          </a:p>
        </p:txBody>
      </p:sp>
      <p:pic>
        <p:nvPicPr>
          <p:cNvPr id="36" name="Graphique 35" descr="Flèche vers la droite avec un remplissage uni">
            <a:extLst>
              <a:ext uri="{FF2B5EF4-FFF2-40B4-BE49-F238E27FC236}">
                <a16:creationId xmlns:a16="http://schemas.microsoft.com/office/drawing/2014/main" id="{C663C6C1-C5D7-6EC8-6F08-060055762B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198896" y="61992"/>
            <a:ext cx="623807" cy="623807"/>
          </a:xfrm>
          <a:prstGeom prst="rect">
            <a:avLst/>
          </a:prstGeom>
        </p:spPr>
      </p:pic>
      <p:grpSp>
        <p:nvGrpSpPr>
          <p:cNvPr id="6" name="Groupe 5">
            <a:extLst>
              <a:ext uri="{FF2B5EF4-FFF2-40B4-BE49-F238E27FC236}">
                <a16:creationId xmlns:a16="http://schemas.microsoft.com/office/drawing/2014/main" id="{E3895100-7959-D643-D63E-AE376FED0753}"/>
              </a:ext>
            </a:extLst>
          </p:cNvPr>
          <p:cNvGrpSpPr/>
          <p:nvPr/>
        </p:nvGrpSpPr>
        <p:grpSpPr>
          <a:xfrm>
            <a:off x="-2" y="5730525"/>
            <a:ext cx="12192000" cy="1266083"/>
            <a:chOff x="-54114" y="6981110"/>
            <a:chExt cx="12192000" cy="1266083"/>
          </a:xfrm>
        </p:grpSpPr>
        <p:pic>
          <p:nvPicPr>
            <p:cNvPr id="7" name="Image 6">
              <a:extLst>
                <a:ext uri="{FF2B5EF4-FFF2-40B4-BE49-F238E27FC236}">
                  <a16:creationId xmlns:a16="http://schemas.microsoft.com/office/drawing/2014/main" id="{F2B062BC-E5A7-E3F6-54B0-C0B2D9906A4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5597"/>
            <a:stretch/>
          </p:blipFill>
          <p:spPr>
            <a:xfrm>
              <a:off x="-54114" y="6981110"/>
              <a:ext cx="12192000" cy="1266083"/>
            </a:xfrm>
            <a:prstGeom prst="rect">
              <a:avLst/>
            </a:prstGeom>
          </p:spPr>
        </p:pic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EDA23AE3-4064-5758-B3EA-F1980B87B40C}"/>
                </a:ext>
              </a:extLst>
            </p:cNvPr>
            <p:cNvSpPr/>
            <p:nvPr/>
          </p:nvSpPr>
          <p:spPr>
            <a:xfrm>
              <a:off x="3051941" y="7468367"/>
              <a:ext cx="4991725" cy="60017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6" name="ZoneTexte 25">
              <a:extLst>
                <a:ext uri="{FF2B5EF4-FFF2-40B4-BE49-F238E27FC236}">
                  <a16:creationId xmlns:a16="http://schemas.microsoft.com/office/drawing/2014/main" id="{42215068-8B9F-74AE-C8AE-B9A1ACF907E1}"/>
                </a:ext>
              </a:extLst>
            </p:cNvPr>
            <p:cNvSpPr txBox="1"/>
            <p:nvPr/>
          </p:nvSpPr>
          <p:spPr>
            <a:xfrm>
              <a:off x="4123421" y="7629952"/>
              <a:ext cx="37286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b="1" dirty="0">
                  <a:solidFill>
                    <a:srgbClr val="CBCBCB"/>
                  </a:solidFill>
                  <a:latin typeface="Helvetica" pitchFamily="2" charset="0"/>
                </a:rPr>
                <a:t>The </a:t>
              </a:r>
              <a:r>
                <a:rPr lang="fr-FR" sz="1200" b="1" dirty="0" err="1">
                  <a:solidFill>
                    <a:srgbClr val="CBCBCB"/>
                  </a:solidFill>
                  <a:latin typeface="Helvetica" pitchFamily="2" charset="0"/>
                </a:rPr>
                <a:t>Movie</a:t>
              </a:r>
              <a:r>
                <a:rPr lang="fr-FR" sz="1200" b="1" dirty="0">
                  <a:solidFill>
                    <a:srgbClr val="CBCBCB"/>
                  </a:solidFill>
                  <a:latin typeface="Helvetica" pitchFamily="2" charset="0"/>
                </a:rPr>
                <a:t> </a:t>
              </a:r>
              <a:r>
                <a:rPr lang="fr-FR" sz="1200" b="1" dirty="0" err="1">
                  <a:solidFill>
                    <a:srgbClr val="CBCBCB"/>
                  </a:solidFill>
                  <a:latin typeface="Helvetica" pitchFamily="2" charset="0"/>
                </a:rPr>
                <a:t>Database</a:t>
              </a:r>
              <a:r>
                <a:rPr lang="fr-FR" sz="1200" b="1" dirty="0">
                  <a:solidFill>
                    <a:srgbClr val="CBCBCB"/>
                  </a:solidFill>
                  <a:latin typeface="Helvetica" pitchFamily="2" charset="0"/>
                </a:rPr>
                <a:t> : </a:t>
              </a:r>
              <a:r>
                <a:rPr lang="fr-FR" sz="1200" dirty="0">
                  <a:solidFill>
                    <a:srgbClr val="CBCBCB"/>
                  </a:solidFill>
                  <a:latin typeface="Helvetica" pitchFamily="2" charset="0"/>
                </a:rPr>
                <a:t>Analyse exploratoire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8F3C970-646B-49F5-5B07-2EA0CFA3D7D8}"/>
                </a:ext>
              </a:extLst>
            </p:cNvPr>
            <p:cNvSpPr/>
            <p:nvPr/>
          </p:nvSpPr>
          <p:spPr>
            <a:xfrm>
              <a:off x="11425449" y="7151627"/>
              <a:ext cx="658322" cy="26161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" name="ZoneTexte 18">
              <a:extLst>
                <a:ext uri="{FF2B5EF4-FFF2-40B4-BE49-F238E27FC236}">
                  <a16:creationId xmlns:a16="http://schemas.microsoft.com/office/drawing/2014/main" id="{B1F23B29-ACB3-F1E2-BF73-7F3F8511DFF9}"/>
                </a:ext>
              </a:extLst>
            </p:cNvPr>
            <p:cNvSpPr txBox="1"/>
            <p:nvPr/>
          </p:nvSpPr>
          <p:spPr>
            <a:xfrm>
              <a:off x="11425449" y="7180075"/>
              <a:ext cx="65832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100" dirty="0">
                  <a:solidFill>
                    <a:srgbClr val="CBCBCB"/>
                  </a:solidFill>
                  <a:latin typeface="Helvetica" pitchFamily="2" charset="0"/>
                </a:rPr>
                <a:t>4:38:26</a:t>
              </a:r>
            </a:p>
          </p:txBody>
        </p:sp>
      </p:grpSp>
      <p:pic>
        <p:nvPicPr>
          <p:cNvPr id="11" name="Graphique 10" descr="Curseur avec un remplissage uni">
            <a:extLst>
              <a:ext uri="{FF2B5EF4-FFF2-40B4-BE49-F238E27FC236}">
                <a16:creationId xmlns:a16="http://schemas.microsoft.com/office/drawing/2014/main" id="{F8B5BB68-C866-5056-5970-39DF6A65E33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276446" y="3828885"/>
            <a:ext cx="589968" cy="589968"/>
          </a:xfrm>
          <a:prstGeom prst="rect">
            <a:avLst/>
          </a:prstGeom>
        </p:spPr>
      </p:pic>
      <p:grpSp>
        <p:nvGrpSpPr>
          <p:cNvPr id="38" name="Groupe 37">
            <a:extLst>
              <a:ext uri="{FF2B5EF4-FFF2-40B4-BE49-F238E27FC236}">
                <a16:creationId xmlns:a16="http://schemas.microsoft.com/office/drawing/2014/main" id="{4C68789C-E174-9B6A-F047-3587FD339EBA}"/>
              </a:ext>
            </a:extLst>
          </p:cNvPr>
          <p:cNvGrpSpPr/>
          <p:nvPr/>
        </p:nvGrpSpPr>
        <p:grpSpPr>
          <a:xfrm>
            <a:off x="6693209" y="960895"/>
            <a:ext cx="5498791" cy="4754133"/>
            <a:chOff x="6693209" y="976393"/>
            <a:chExt cx="5498791" cy="4754133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4F46024-DCB3-41D2-5D1D-220475321137}"/>
                </a:ext>
              </a:extLst>
            </p:cNvPr>
            <p:cNvSpPr/>
            <p:nvPr/>
          </p:nvSpPr>
          <p:spPr>
            <a:xfrm>
              <a:off x="6693209" y="976393"/>
              <a:ext cx="5498791" cy="4754133"/>
            </a:xfrm>
            <a:prstGeom prst="rect">
              <a:avLst/>
            </a:prstGeom>
            <a:gradFill flip="none" rotWithShape="1">
              <a:gsLst>
                <a:gs pos="0">
                  <a:schemeClr val="bg2">
                    <a:lumMod val="25000"/>
                    <a:shade val="30000"/>
                    <a:satMod val="115000"/>
                  </a:schemeClr>
                </a:gs>
                <a:gs pos="50000">
                  <a:schemeClr val="bg2">
                    <a:lumMod val="25000"/>
                    <a:shade val="67500"/>
                    <a:satMod val="115000"/>
                  </a:schemeClr>
                </a:gs>
                <a:gs pos="100000">
                  <a:schemeClr val="bg2">
                    <a:lumMod val="25000"/>
                    <a:shade val="100000"/>
                    <a:satMod val="11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B52143E0-21AA-B0F0-81CE-559C7ABB117A}"/>
                </a:ext>
              </a:extLst>
            </p:cNvPr>
            <p:cNvSpPr/>
            <p:nvPr/>
          </p:nvSpPr>
          <p:spPr>
            <a:xfrm>
              <a:off x="6693209" y="1347509"/>
              <a:ext cx="5498791" cy="2773725"/>
            </a:xfrm>
            <a:prstGeom prst="rect">
              <a:avLst/>
            </a:prstGeom>
            <a:gradFill flip="none" rotWithShape="1">
              <a:gsLst>
                <a:gs pos="0">
                  <a:schemeClr val="tx1">
                    <a:lumMod val="65000"/>
                    <a:lumOff val="35000"/>
                    <a:shade val="30000"/>
                    <a:satMod val="115000"/>
                  </a:schemeClr>
                </a:gs>
                <a:gs pos="50000">
                  <a:schemeClr val="tx1">
                    <a:lumMod val="65000"/>
                    <a:lumOff val="35000"/>
                    <a:shade val="67500"/>
                    <a:satMod val="115000"/>
                  </a:schemeClr>
                </a:gs>
                <a:gs pos="100000">
                  <a:schemeClr val="tx1">
                    <a:lumMod val="65000"/>
                    <a:lumOff val="35000"/>
                    <a:shade val="100000"/>
                    <a:satMod val="115000"/>
                  </a:schemeClr>
                </a:gs>
              </a:gsLst>
              <a:lin ang="8100000" scaled="1"/>
              <a:tileRect/>
            </a:gra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grpSp>
          <p:nvGrpSpPr>
            <p:cNvPr id="37" name="Groupe 36">
              <a:extLst>
                <a:ext uri="{FF2B5EF4-FFF2-40B4-BE49-F238E27FC236}">
                  <a16:creationId xmlns:a16="http://schemas.microsoft.com/office/drawing/2014/main" id="{BB8C3646-A403-47CA-DD45-8D85BF096123}"/>
                </a:ext>
              </a:extLst>
            </p:cNvPr>
            <p:cNvGrpSpPr/>
            <p:nvPr/>
          </p:nvGrpSpPr>
          <p:grpSpPr>
            <a:xfrm>
              <a:off x="8165717" y="1560440"/>
              <a:ext cx="3757263" cy="2870351"/>
              <a:chOff x="8165717" y="1560440"/>
              <a:chExt cx="3757263" cy="2870351"/>
            </a:xfrm>
          </p:grpSpPr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9FBC0393-DFAC-D5EE-24C1-45052B8CCE4D}"/>
                  </a:ext>
                </a:extLst>
              </p:cNvPr>
              <p:cNvSpPr/>
              <p:nvPr/>
            </p:nvSpPr>
            <p:spPr>
              <a:xfrm>
                <a:off x="8165717" y="1560441"/>
                <a:ext cx="3757263" cy="239952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pic>
            <p:nvPicPr>
              <p:cNvPr id="16" name="Image 15">
                <a:extLst>
                  <a:ext uri="{FF2B5EF4-FFF2-40B4-BE49-F238E27FC236}">
                    <a16:creationId xmlns:a16="http://schemas.microsoft.com/office/drawing/2014/main" id="{A4687385-97D9-536B-7CD2-24ACE06C6BA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r="49642"/>
              <a:stretch/>
            </p:blipFill>
            <p:spPr>
              <a:xfrm>
                <a:off x="8176051" y="1560440"/>
                <a:ext cx="3613605" cy="2870351"/>
              </a:xfrm>
              <a:prstGeom prst="rect">
                <a:avLst/>
              </a:prstGeom>
            </p:spPr>
          </p:pic>
        </p:grpSp>
        <p:sp>
          <p:nvSpPr>
            <p:cNvPr id="22" name="ZoneTexte 21">
              <a:extLst>
                <a:ext uri="{FF2B5EF4-FFF2-40B4-BE49-F238E27FC236}">
                  <a16:creationId xmlns:a16="http://schemas.microsoft.com/office/drawing/2014/main" id="{8E3D36FD-2529-0B7D-EF97-7D94C698724F}"/>
                </a:ext>
              </a:extLst>
            </p:cNvPr>
            <p:cNvSpPr txBox="1"/>
            <p:nvPr/>
          </p:nvSpPr>
          <p:spPr>
            <a:xfrm>
              <a:off x="6866414" y="1461747"/>
              <a:ext cx="133173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bg1"/>
                  </a:solidFill>
                  <a:latin typeface="Helvetica" pitchFamily="2" charset="0"/>
                </a:rPr>
                <a:t>Graphique 1</a:t>
              </a:r>
            </a:p>
          </p:txBody>
        </p:sp>
        <p:sp>
          <p:nvSpPr>
            <p:cNvPr id="25" name="ZoneTexte 24">
              <a:extLst>
                <a:ext uri="{FF2B5EF4-FFF2-40B4-BE49-F238E27FC236}">
                  <a16:creationId xmlns:a16="http://schemas.microsoft.com/office/drawing/2014/main" id="{C6E5D5F4-0998-F240-AFE5-B7E1D2CBD1CF}"/>
                </a:ext>
              </a:extLst>
            </p:cNvPr>
            <p:cNvSpPr txBox="1"/>
            <p:nvPr/>
          </p:nvSpPr>
          <p:spPr>
            <a:xfrm>
              <a:off x="6866414" y="4417132"/>
              <a:ext cx="133173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bg1"/>
                  </a:solidFill>
                  <a:latin typeface="Helvetica" pitchFamily="2" charset="0"/>
                </a:rPr>
                <a:t>Graphique 2</a:t>
              </a:r>
            </a:p>
          </p:txBody>
        </p:sp>
        <p:sp>
          <p:nvSpPr>
            <p:cNvPr id="27" name="ZoneTexte 26">
              <a:extLst>
                <a:ext uri="{FF2B5EF4-FFF2-40B4-BE49-F238E27FC236}">
                  <a16:creationId xmlns:a16="http://schemas.microsoft.com/office/drawing/2014/main" id="{51181CE7-DE48-17F5-5BC1-76E02EDECB3A}"/>
                </a:ext>
              </a:extLst>
            </p:cNvPr>
            <p:cNvSpPr txBox="1"/>
            <p:nvPr/>
          </p:nvSpPr>
          <p:spPr>
            <a:xfrm>
              <a:off x="6866414" y="4803634"/>
              <a:ext cx="133173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bg1"/>
                  </a:solidFill>
                  <a:latin typeface="Helvetica" pitchFamily="2" charset="0"/>
                </a:rPr>
                <a:t>Graphique 3</a:t>
              </a:r>
            </a:p>
          </p:txBody>
        </p:sp>
        <p:cxnSp>
          <p:nvCxnSpPr>
            <p:cNvPr id="31" name="Connecteur droit 30">
              <a:extLst>
                <a:ext uri="{FF2B5EF4-FFF2-40B4-BE49-F238E27FC236}">
                  <a16:creationId xmlns:a16="http://schemas.microsoft.com/office/drawing/2014/main" id="{F02C1797-56F7-55A4-3D5E-9D1EB065D604}"/>
                </a:ext>
              </a:extLst>
            </p:cNvPr>
            <p:cNvCxnSpPr>
              <a:cxnSpLocks/>
            </p:cNvCxnSpPr>
            <p:nvPr/>
          </p:nvCxnSpPr>
          <p:spPr>
            <a:xfrm>
              <a:off x="8414289" y="4572000"/>
              <a:ext cx="2646646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cteur droit 32">
              <a:extLst>
                <a:ext uri="{FF2B5EF4-FFF2-40B4-BE49-F238E27FC236}">
                  <a16:creationId xmlns:a16="http://schemas.microsoft.com/office/drawing/2014/main" id="{A405146A-7616-1838-0B7A-5838E9784E76}"/>
                </a:ext>
              </a:extLst>
            </p:cNvPr>
            <p:cNvCxnSpPr>
              <a:cxnSpLocks/>
            </p:cNvCxnSpPr>
            <p:nvPr/>
          </p:nvCxnSpPr>
          <p:spPr>
            <a:xfrm>
              <a:off x="8414289" y="4973303"/>
              <a:ext cx="2646646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37812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0" presetClass="pat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082 -0.01667 L 0.26354 0.36528 " pathEditMode="relative" rAng="0" ptsTypes="AA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581" y="19097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2" presetClass="entr" presetSubtype="4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DOW"/>
          <p:cNvSpPr txBox="1"/>
          <p:nvPr/>
        </p:nvSpPr>
        <p:spPr>
          <a:xfrm>
            <a:off x="3225182" y="1875320"/>
            <a:ext cx="5741636" cy="1938992"/>
          </a:xfrm>
          <a:prstGeom prst="rect">
            <a:avLst/>
          </a:prstGeom>
          <a:noFill/>
        </p:spPr>
        <p:txBody>
          <a:bodyPr wrap="none" rtlCol="0">
            <a:prstTxWarp prst="textDeflateBottom">
              <a:avLst>
                <a:gd name="adj" fmla="val 85369"/>
              </a:avLst>
            </a:prstTxWarp>
            <a:spAutoFit/>
            <a:scene3d>
              <a:camera prst="obliqueBottomRight">
                <a:rot lat="300000" lon="0" rev="0"/>
              </a:camera>
              <a:lightRig rig="contrasting" dir="t"/>
            </a:scene3d>
            <a:sp3d extrusionH="6350000" prstMaterial="plastic">
              <a:bevelT w="0" h="0"/>
              <a:bevelB w="0" h="0"/>
              <a:extrusionClr>
                <a:schemeClr val="bg1">
                  <a:lumMod val="75000"/>
                </a:schemeClr>
              </a:extrusionClr>
            </a:sp3d>
          </a:bodyPr>
          <a:lstStyle/>
          <a:p>
            <a:r>
              <a:rPr lang="id-ID" sz="12000" b="1" dirty="0">
                <a:solidFill>
                  <a:schemeClr val="bg1">
                    <a:lumMod val="85000"/>
                  </a:schemeClr>
                </a:solidFill>
                <a:latin typeface="Bebas Neue" panose="020B0606020202050201" pitchFamily="34" charset="0"/>
              </a:rPr>
              <a:t>TMDB</a:t>
            </a:r>
          </a:p>
        </p:txBody>
      </p:sp>
      <p:sp>
        <p:nvSpPr>
          <p:cNvPr id="71" name="TextBox IN"/>
          <p:cNvSpPr txBox="1"/>
          <p:nvPr/>
        </p:nvSpPr>
        <p:spPr>
          <a:xfrm>
            <a:off x="3225182" y="1875320"/>
            <a:ext cx="5741636" cy="1938992"/>
          </a:xfrm>
          <a:prstGeom prst="rect">
            <a:avLst/>
          </a:prstGeom>
          <a:noFill/>
        </p:spPr>
        <p:txBody>
          <a:bodyPr wrap="none" rtlCol="0">
            <a:prstTxWarp prst="textDeflateBottom">
              <a:avLst>
                <a:gd name="adj" fmla="val 86211"/>
              </a:avLst>
            </a:prstTxWarp>
            <a:spAutoFit/>
            <a:scene3d>
              <a:camera prst="orthographicFront"/>
              <a:lightRig rig="contrasting" dir="t"/>
            </a:scene3d>
            <a:sp3d/>
          </a:bodyPr>
          <a:lstStyle/>
          <a:p>
            <a:r>
              <a:rPr lang="id-ID" sz="12000" b="1" dirty="0">
                <a:solidFill>
                  <a:schemeClr val="bg1"/>
                </a:solidFill>
                <a:latin typeface="Bebas Neue" panose="020B0606020202050201" pitchFamily="34" charset="0"/>
              </a:rPr>
              <a:t>TMDB</a:t>
            </a:r>
          </a:p>
        </p:txBody>
      </p:sp>
      <p:sp>
        <p:nvSpPr>
          <p:cNvPr id="72" name="TextBox OUT"/>
          <p:cNvSpPr txBox="1"/>
          <p:nvPr/>
        </p:nvSpPr>
        <p:spPr>
          <a:xfrm>
            <a:off x="3225182" y="1875320"/>
            <a:ext cx="5741636" cy="1938992"/>
          </a:xfrm>
          <a:prstGeom prst="rect">
            <a:avLst/>
          </a:prstGeom>
          <a:noFill/>
        </p:spPr>
        <p:txBody>
          <a:bodyPr wrap="none" rtlCol="0">
            <a:prstTxWarp prst="textDeflateBottom">
              <a:avLst>
                <a:gd name="adj" fmla="val 85369"/>
              </a:avLst>
            </a:prstTxWarp>
            <a:spAutoFit/>
            <a:scene3d>
              <a:camera prst="orthographicFront"/>
              <a:lightRig rig="contrasting" dir="t"/>
            </a:scene3d>
            <a:sp3d/>
          </a:bodyPr>
          <a:lstStyle/>
          <a:p>
            <a:r>
              <a:rPr lang="id-ID" sz="12000" b="1" dirty="0">
                <a:solidFill>
                  <a:srgbClr val="FF0000"/>
                </a:solidFill>
                <a:latin typeface="Bebas Neue" panose="020B0606020202050201" pitchFamily="34" charset="0"/>
              </a:rPr>
              <a:t>TMDB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5B43F2B-DB7C-67C0-EBB1-C5CB3C853E52}"/>
              </a:ext>
            </a:extLst>
          </p:cNvPr>
          <p:cNvSpPr/>
          <p:nvPr/>
        </p:nvSpPr>
        <p:spPr>
          <a:xfrm>
            <a:off x="2" y="-22978"/>
            <a:ext cx="12191998" cy="6896476"/>
          </a:xfrm>
          <a:prstGeom prst="rect">
            <a:avLst/>
          </a:prstGeom>
          <a:solidFill>
            <a:srgbClr val="000000">
              <a:alpha val="7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3DA5BB1F-5E8E-4907-345A-A8AB78E97D33}"/>
              </a:ext>
            </a:extLst>
          </p:cNvPr>
          <p:cNvSpPr txBox="1"/>
          <p:nvPr/>
        </p:nvSpPr>
        <p:spPr>
          <a:xfrm>
            <a:off x="402344" y="1998430"/>
            <a:ext cx="899996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1">
                    <a:lumMod val="95000"/>
                  </a:schemeClr>
                </a:solidFill>
                <a:latin typeface="Helvetica" pitchFamily="2" charset="0"/>
              </a:rPr>
              <a:t>Vous analysez</a:t>
            </a:r>
          </a:p>
          <a:p>
            <a:r>
              <a:rPr lang="fr-FR" sz="4000" b="1" dirty="0">
                <a:solidFill>
                  <a:schemeClr val="bg1">
                    <a:lumMod val="95000"/>
                  </a:schemeClr>
                </a:solidFill>
                <a:latin typeface="Helvetica" pitchFamily="2" charset="0"/>
                <a:ea typeface="Zector" panose="02000503000000000000" pitchFamily="2" charset="0"/>
              </a:rPr>
              <a:t>The </a:t>
            </a:r>
            <a:r>
              <a:rPr lang="fr-FR" sz="4000" b="1" dirty="0" err="1">
                <a:solidFill>
                  <a:schemeClr val="bg1">
                    <a:lumMod val="95000"/>
                  </a:schemeClr>
                </a:solidFill>
                <a:latin typeface="Helvetica" pitchFamily="2" charset="0"/>
                <a:ea typeface="Zector" panose="02000503000000000000" pitchFamily="2" charset="0"/>
              </a:rPr>
              <a:t>Movie</a:t>
            </a:r>
            <a:r>
              <a:rPr lang="fr-FR" sz="4000" b="1" dirty="0">
                <a:solidFill>
                  <a:schemeClr val="bg1">
                    <a:lumMod val="95000"/>
                  </a:schemeClr>
                </a:solidFill>
                <a:latin typeface="Helvetica" pitchFamily="2" charset="0"/>
                <a:ea typeface="Zector" panose="02000503000000000000" pitchFamily="2" charset="0"/>
              </a:rPr>
              <a:t> </a:t>
            </a:r>
            <a:r>
              <a:rPr lang="fr-FR" sz="4000" b="1" dirty="0" err="1">
                <a:solidFill>
                  <a:schemeClr val="bg1">
                    <a:lumMod val="95000"/>
                  </a:schemeClr>
                </a:solidFill>
                <a:latin typeface="Helvetica" pitchFamily="2" charset="0"/>
                <a:ea typeface="Zector" panose="02000503000000000000" pitchFamily="2" charset="0"/>
              </a:rPr>
              <a:t>Database</a:t>
            </a:r>
            <a:endParaRPr lang="fr-FR" sz="4000" b="1" dirty="0">
              <a:solidFill>
                <a:schemeClr val="bg1">
                  <a:lumMod val="95000"/>
                </a:schemeClr>
              </a:solidFill>
              <a:latin typeface="Helvetica" pitchFamily="2" charset="0"/>
              <a:ea typeface="Zector" panose="02000503000000000000" pitchFamily="2" charset="0"/>
            </a:endParaRPr>
          </a:p>
          <a:p>
            <a:r>
              <a:rPr lang="fr-FR" sz="2000" dirty="0">
                <a:solidFill>
                  <a:schemeClr val="bg1">
                    <a:lumMod val="95000"/>
                  </a:schemeClr>
                </a:solidFill>
                <a:latin typeface="Helvetica" pitchFamily="2" charset="0"/>
                <a:ea typeface="Zector" panose="02000503000000000000" pitchFamily="2" charset="0"/>
              </a:rPr>
              <a:t>2022   Tous publics    4 h 38 min</a:t>
            </a:r>
          </a:p>
          <a:p>
            <a:r>
              <a:rPr lang="fr-FR" sz="1600" i="0" dirty="0">
                <a:solidFill>
                  <a:schemeClr val="bg1">
                    <a:lumMod val="75000"/>
                  </a:schemeClr>
                </a:solidFill>
                <a:effectLst/>
                <a:latin typeface="Helvetica" pitchFamily="2" charset="0"/>
              </a:rPr>
              <a:t>The </a:t>
            </a:r>
            <a:r>
              <a:rPr lang="fr-FR" sz="1600" i="0" dirty="0" err="1">
                <a:solidFill>
                  <a:schemeClr val="bg1">
                    <a:lumMod val="75000"/>
                  </a:schemeClr>
                </a:solidFill>
                <a:effectLst/>
                <a:latin typeface="Helvetica" pitchFamily="2" charset="0"/>
              </a:rPr>
              <a:t>Movie</a:t>
            </a:r>
            <a:r>
              <a:rPr lang="fr-FR" sz="1600" i="0" dirty="0">
                <a:solidFill>
                  <a:schemeClr val="bg1">
                    <a:lumMod val="75000"/>
                  </a:schemeClr>
                </a:solidFill>
                <a:effectLst/>
                <a:latin typeface="Helvetica" pitchFamily="2" charset="0"/>
              </a:rPr>
              <a:t> </a:t>
            </a:r>
            <a:r>
              <a:rPr lang="fr-FR" sz="1600" i="0" dirty="0" err="1">
                <a:solidFill>
                  <a:schemeClr val="bg1">
                    <a:lumMod val="75000"/>
                  </a:schemeClr>
                </a:solidFill>
                <a:effectLst/>
                <a:latin typeface="Helvetica" pitchFamily="2" charset="0"/>
              </a:rPr>
              <a:t>Database</a:t>
            </a:r>
            <a:r>
              <a:rPr lang="fr-FR" sz="1600" i="0" dirty="0">
                <a:solidFill>
                  <a:schemeClr val="bg1">
                    <a:lumMod val="75000"/>
                  </a:schemeClr>
                </a:solidFill>
                <a:effectLst/>
                <a:latin typeface="Helvetica" pitchFamily="2" charset="0"/>
              </a:rPr>
              <a:t> (TMDB) </a:t>
            </a:r>
            <a:r>
              <a:rPr lang="fr-FR" sz="1600" i="0" dirty="0" err="1">
                <a:solidFill>
                  <a:schemeClr val="bg1">
                    <a:lumMod val="75000"/>
                  </a:schemeClr>
                </a:solidFill>
                <a:effectLst/>
                <a:latin typeface="Helvetica" pitchFamily="2" charset="0"/>
              </a:rPr>
              <a:t>is</a:t>
            </a:r>
            <a:r>
              <a:rPr lang="fr-FR" sz="1600" i="0" dirty="0">
                <a:solidFill>
                  <a:schemeClr val="bg1">
                    <a:lumMod val="75000"/>
                  </a:schemeClr>
                </a:solidFill>
                <a:effectLst/>
                <a:latin typeface="Helvetica" pitchFamily="2" charset="0"/>
              </a:rPr>
              <a:t> a </a:t>
            </a:r>
            <a:r>
              <a:rPr lang="fr-FR" sz="1600" i="0" dirty="0" err="1">
                <a:solidFill>
                  <a:schemeClr val="bg1">
                    <a:lumMod val="75000"/>
                  </a:schemeClr>
                </a:solidFill>
                <a:effectLst/>
                <a:latin typeface="Helvetica" pitchFamily="2" charset="0"/>
              </a:rPr>
              <a:t>popular</a:t>
            </a:r>
            <a:r>
              <a:rPr lang="fr-FR" sz="1600" i="0" dirty="0">
                <a:solidFill>
                  <a:schemeClr val="bg1">
                    <a:lumMod val="75000"/>
                  </a:schemeClr>
                </a:solidFill>
                <a:effectLst/>
                <a:latin typeface="Helvetica" pitchFamily="2" charset="0"/>
              </a:rPr>
              <a:t>, user </a:t>
            </a:r>
            <a:r>
              <a:rPr lang="fr-FR" sz="1600" i="0" dirty="0" err="1">
                <a:solidFill>
                  <a:schemeClr val="bg1">
                    <a:lumMod val="75000"/>
                  </a:schemeClr>
                </a:solidFill>
                <a:effectLst/>
                <a:latin typeface="Helvetica" pitchFamily="2" charset="0"/>
              </a:rPr>
              <a:t>editable</a:t>
            </a:r>
            <a:r>
              <a:rPr lang="fr-FR" sz="1600" i="0" dirty="0">
                <a:solidFill>
                  <a:schemeClr val="bg1">
                    <a:lumMod val="75000"/>
                  </a:schemeClr>
                </a:solidFill>
                <a:effectLst/>
                <a:latin typeface="Helvetica" pitchFamily="2" charset="0"/>
              </a:rPr>
              <a:t> </a:t>
            </a:r>
          </a:p>
          <a:p>
            <a:r>
              <a:rPr lang="fr-FR" sz="1600" i="0" dirty="0" err="1">
                <a:solidFill>
                  <a:schemeClr val="bg1">
                    <a:lumMod val="75000"/>
                  </a:schemeClr>
                </a:solidFill>
                <a:effectLst/>
                <a:latin typeface="Helvetica" pitchFamily="2" charset="0"/>
              </a:rPr>
              <a:t>database</a:t>
            </a:r>
            <a:r>
              <a:rPr lang="fr-FR" sz="1600" i="0" dirty="0">
                <a:solidFill>
                  <a:schemeClr val="bg1">
                    <a:lumMod val="75000"/>
                  </a:schemeClr>
                </a:solidFill>
                <a:effectLst/>
                <a:latin typeface="Helvetica" pitchFamily="2" charset="0"/>
              </a:rPr>
              <a:t> for </a:t>
            </a:r>
            <a:r>
              <a:rPr lang="fr-FR" sz="1600" i="0" dirty="0" err="1">
                <a:solidFill>
                  <a:schemeClr val="bg1">
                    <a:lumMod val="75000"/>
                  </a:schemeClr>
                </a:solidFill>
                <a:effectLst/>
                <a:latin typeface="Helvetica" pitchFamily="2" charset="0"/>
              </a:rPr>
              <a:t>movies</a:t>
            </a:r>
            <a:r>
              <a:rPr lang="fr-FR" sz="1600" i="0" dirty="0">
                <a:solidFill>
                  <a:schemeClr val="bg1">
                    <a:lumMod val="75000"/>
                  </a:schemeClr>
                </a:solidFill>
                <a:effectLst/>
                <a:latin typeface="Helvetica" pitchFamily="2" charset="0"/>
              </a:rPr>
              <a:t> and TV shows.</a:t>
            </a:r>
            <a:endParaRPr lang="fr-FR" sz="1600" dirty="0">
              <a:solidFill>
                <a:schemeClr val="bg1">
                  <a:lumMod val="75000"/>
                </a:schemeClr>
              </a:solidFill>
              <a:latin typeface="Helvetica" pitchFamily="2" charset="0"/>
              <a:ea typeface="Zector" panose="02000503000000000000" pitchFamily="2" charset="0"/>
            </a:endParaRPr>
          </a:p>
        </p:txBody>
      </p:sp>
      <p:pic>
        <p:nvPicPr>
          <p:cNvPr id="36" name="Graphique 35" descr="Flèche vers la droite avec un remplissage uni">
            <a:extLst>
              <a:ext uri="{FF2B5EF4-FFF2-40B4-BE49-F238E27FC236}">
                <a16:creationId xmlns:a16="http://schemas.microsoft.com/office/drawing/2014/main" id="{C663C6C1-C5D7-6EC8-6F08-060055762B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198896" y="61992"/>
            <a:ext cx="623807" cy="623807"/>
          </a:xfrm>
          <a:prstGeom prst="rect">
            <a:avLst/>
          </a:prstGeom>
        </p:spPr>
      </p:pic>
      <p:grpSp>
        <p:nvGrpSpPr>
          <p:cNvPr id="6" name="Groupe 5">
            <a:extLst>
              <a:ext uri="{FF2B5EF4-FFF2-40B4-BE49-F238E27FC236}">
                <a16:creationId xmlns:a16="http://schemas.microsoft.com/office/drawing/2014/main" id="{E3895100-7959-D643-D63E-AE376FED0753}"/>
              </a:ext>
            </a:extLst>
          </p:cNvPr>
          <p:cNvGrpSpPr/>
          <p:nvPr/>
        </p:nvGrpSpPr>
        <p:grpSpPr>
          <a:xfrm>
            <a:off x="-2" y="5730525"/>
            <a:ext cx="12192000" cy="1266083"/>
            <a:chOff x="-54114" y="6981110"/>
            <a:chExt cx="12192000" cy="1266083"/>
          </a:xfrm>
        </p:grpSpPr>
        <p:pic>
          <p:nvPicPr>
            <p:cNvPr id="7" name="Image 6">
              <a:extLst>
                <a:ext uri="{FF2B5EF4-FFF2-40B4-BE49-F238E27FC236}">
                  <a16:creationId xmlns:a16="http://schemas.microsoft.com/office/drawing/2014/main" id="{F2B062BC-E5A7-E3F6-54B0-C0B2D9906A4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5597"/>
            <a:stretch/>
          </p:blipFill>
          <p:spPr>
            <a:xfrm>
              <a:off x="-54114" y="6981110"/>
              <a:ext cx="12192000" cy="1266083"/>
            </a:xfrm>
            <a:prstGeom prst="rect">
              <a:avLst/>
            </a:prstGeom>
          </p:spPr>
        </p:pic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EDA23AE3-4064-5758-B3EA-F1980B87B40C}"/>
                </a:ext>
              </a:extLst>
            </p:cNvPr>
            <p:cNvSpPr/>
            <p:nvPr/>
          </p:nvSpPr>
          <p:spPr>
            <a:xfrm>
              <a:off x="3051941" y="7468367"/>
              <a:ext cx="4991725" cy="60017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6" name="ZoneTexte 25">
              <a:extLst>
                <a:ext uri="{FF2B5EF4-FFF2-40B4-BE49-F238E27FC236}">
                  <a16:creationId xmlns:a16="http://schemas.microsoft.com/office/drawing/2014/main" id="{42215068-8B9F-74AE-C8AE-B9A1ACF907E1}"/>
                </a:ext>
              </a:extLst>
            </p:cNvPr>
            <p:cNvSpPr txBox="1"/>
            <p:nvPr/>
          </p:nvSpPr>
          <p:spPr>
            <a:xfrm>
              <a:off x="4123421" y="7629952"/>
              <a:ext cx="37286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b="1" dirty="0">
                  <a:solidFill>
                    <a:srgbClr val="CBCBCB"/>
                  </a:solidFill>
                  <a:latin typeface="Helvetica" pitchFamily="2" charset="0"/>
                </a:rPr>
                <a:t>The </a:t>
              </a:r>
              <a:r>
                <a:rPr lang="fr-FR" sz="1200" b="1" dirty="0" err="1">
                  <a:solidFill>
                    <a:srgbClr val="CBCBCB"/>
                  </a:solidFill>
                  <a:latin typeface="Helvetica" pitchFamily="2" charset="0"/>
                </a:rPr>
                <a:t>Movie</a:t>
              </a:r>
              <a:r>
                <a:rPr lang="fr-FR" sz="1200" b="1" dirty="0">
                  <a:solidFill>
                    <a:srgbClr val="CBCBCB"/>
                  </a:solidFill>
                  <a:latin typeface="Helvetica" pitchFamily="2" charset="0"/>
                </a:rPr>
                <a:t> </a:t>
              </a:r>
              <a:r>
                <a:rPr lang="fr-FR" sz="1200" b="1" dirty="0" err="1">
                  <a:solidFill>
                    <a:srgbClr val="CBCBCB"/>
                  </a:solidFill>
                  <a:latin typeface="Helvetica" pitchFamily="2" charset="0"/>
                </a:rPr>
                <a:t>Database</a:t>
              </a:r>
              <a:r>
                <a:rPr lang="fr-FR" sz="1200" b="1" dirty="0">
                  <a:solidFill>
                    <a:srgbClr val="CBCBCB"/>
                  </a:solidFill>
                  <a:latin typeface="Helvetica" pitchFamily="2" charset="0"/>
                </a:rPr>
                <a:t> : </a:t>
              </a:r>
              <a:r>
                <a:rPr lang="fr-FR" sz="1200" dirty="0">
                  <a:solidFill>
                    <a:srgbClr val="CBCBCB"/>
                  </a:solidFill>
                  <a:latin typeface="Helvetica" pitchFamily="2" charset="0"/>
                </a:rPr>
                <a:t>Analyse exploratoire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8F3C970-646B-49F5-5B07-2EA0CFA3D7D8}"/>
                </a:ext>
              </a:extLst>
            </p:cNvPr>
            <p:cNvSpPr/>
            <p:nvPr/>
          </p:nvSpPr>
          <p:spPr>
            <a:xfrm>
              <a:off x="11425449" y="7151627"/>
              <a:ext cx="658322" cy="26161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" name="ZoneTexte 18">
              <a:extLst>
                <a:ext uri="{FF2B5EF4-FFF2-40B4-BE49-F238E27FC236}">
                  <a16:creationId xmlns:a16="http://schemas.microsoft.com/office/drawing/2014/main" id="{B1F23B29-ACB3-F1E2-BF73-7F3F8511DFF9}"/>
                </a:ext>
              </a:extLst>
            </p:cNvPr>
            <p:cNvSpPr txBox="1"/>
            <p:nvPr/>
          </p:nvSpPr>
          <p:spPr>
            <a:xfrm>
              <a:off x="11425449" y="7180075"/>
              <a:ext cx="65832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100" dirty="0">
                  <a:solidFill>
                    <a:srgbClr val="CBCBCB"/>
                  </a:solidFill>
                  <a:latin typeface="Helvetica" pitchFamily="2" charset="0"/>
                </a:rPr>
                <a:t>4:38:26</a:t>
              </a:r>
            </a:p>
          </p:txBody>
        </p:sp>
      </p:grpSp>
      <p:grpSp>
        <p:nvGrpSpPr>
          <p:cNvPr id="38" name="Groupe 37">
            <a:extLst>
              <a:ext uri="{FF2B5EF4-FFF2-40B4-BE49-F238E27FC236}">
                <a16:creationId xmlns:a16="http://schemas.microsoft.com/office/drawing/2014/main" id="{4C68789C-E174-9B6A-F047-3587FD339EBA}"/>
              </a:ext>
            </a:extLst>
          </p:cNvPr>
          <p:cNvGrpSpPr/>
          <p:nvPr/>
        </p:nvGrpSpPr>
        <p:grpSpPr>
          <a:xfrm>
            <a:off x="6693209" y="960895"/>
            <a:ext cx="5498791" cy="4754133"/>
            <a:chOff x="6693209" y="976393"/>
            <a:chExt cx="5498791" cy="4754133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4F46024-DCB3-41D2-5D1D-220475321137}"/>
                </a:ext>
              </a:extLst>
            </p:cNvPr>
            <p:cNvSpPr/>
            <p:nvPr/>
          </p:nvSpPr>
          <p:spPr>
            <a:xfrm>
              <a:off x="6693209" y="976393"/>
              <a:ext cx="5498791" cy="4754133"/>
            </a:xfrm>
            <a:prstGeom prst="rect">
              <a:avLst/>
            </a:prstGeom>
            <a:gradFill flip="none" rotWithShape="1">
              <a:gsLst>
                <a:gs pos="0">
                  <a:schemeClr val="bg2">
                    <a:lumMod val="25000"/>
                    <a:shade val="30000"/>
                    <a:satMod val="115000"/>
                  </a:schemeClr>
                </a:gs>
                <a:gs pos="50000">
                  <a:schemeClr val="bg2">
                    <a:lumMod val="25000"/>
                    <a:shade val="67500"/>
                    <a:satMod val="115000"/>
                  </a:schemeClr>
                </a:gs>
                <a:gs pos="100000">
                  <a:schemeClr val="bg2">
                    <a:lumMod val="25000"/>
                    <a:shade val="100000"/>
                    <a:satMod val="11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21" name="Rectangle graph 2">
              <a:extLst>
                <a:ext uri="{FF2B5EF4-FFF2-40B4-BE49-F238E27FC236}">
                  <a16:creationId xmlns:a16="http://schemas.microsoft.com/office/drawing/2014/main" id="{B52143E0-21AA-B0F0-81CE-559C7ABB117A}"/>
                </a:ext>
              </a:extLst>
            </p:cNvPr>
            <p:cNvSpPr/>
            <p:nvPr/>
          </p:nvSpPr>
          <p:spPr>
            <a:xfrm>
              <a:off x="6693209" y="1967437"/>
              <a:ext cx="5498791" cy="2699723"/>
            </a:xfrm>
            <a:prstGeom prst="rect">
              <a:avLst/>
            </a:prstGeom>
            <a:gradFill flip="none" rotWithShape="1">
              <a:gsLst>
                <a:gs pos="0">
                  <a:schemeClr val="tx1">
                    <a:lumMod val="65000"/>
                    <a:lumOff val="35000"/>
                    <a:shade val="30000"/>
                    <a:satMod val="115000"/>
                  </a:schemeClr>
                </a:gs>
                <a:gs pos="50000">
                  <a:schemeClr val="tx1">
                    <a:lumMod val="65000"/>
                    <a:lumOff val="35000"/>
                    <a:shade val="67500"/>
                    <a:satMod val="115000"/>
                  </a:schemeClr>
                </a:gs>
                <a:gs pos="100000">
                  <a:schemeClr val="tx1">
                    <a:lumMod val="65000"/>
                    <a:lumOff val="35000"/>
                    <a:shade val="100000"/>
                    <a:satMod val="115000"/>
                  </a:schemeClr>
                </a:gs>
              </a:gsLst>
              <a:lin ang="8100000" scaled="1"/>
              <a:tileRect/>
            </a:gra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" name="Graphique 1">
              <a:extLst>
                <a:ext uri="{FF2B5EF4-FFF2-40B4-BE49-F238E27FC236}">
                  <a16:creationId xmlns:a16="http://schemas.microsoft.com/office/drawing/2014/main" id="{8E3D36FD-2529-0B7D-EF97-7D94C698724F}"/>
                </a:ext>
              </a:extLst>
            </p:cNvPr>
            <p:cNvSpPr txBox="1"/>
            <p:nvPr/>
          </p:nvSpPr>
          <p:spPr>
            <a:xfrm>
              <a:off x="6866414" y="1461747"/>
              <a:ext cx="133173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bg1"/>
                  </a:solidFill>
                  <a:latin typeface="Helvetica" pitchFamily="2" charset="0"/>
                </a:rPr>
                <a:t>Graphique 1</a:t>
              </a:r>
            </a:p>
          </p:txBody>
        </p:sp>
        <p:sp>
          <p:nvSpPr>
            <p:cNvPr id="25" name="Graphique 2">
              <a:extLst>
                <a:ext uri="{FF2B5EF4-FFF2-40B4-BE49-F238E27FC236}">
                  <a16:creationId xmlns:a16="http://schemas.microsoft.com/office/drawing/2014/main" id="{C6E5D5F4-0998-F240-AFE5-B7E1D2CBD1CF}"/>
                </a:ext>
              </a:extLst>
            </p:cNvPr>
            <p:cNvSpPr txBox="1"/>
            <p:nvPr/>
          </p:nvSpPr>
          <p:spPr>
            <a:xfrm>
              <a:off x="6866414" y="2107898"/>
              <a:ext cx="133173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bg1"/>
                  </a:solidFill>
                  <a:latin typeface="Helvetica" pitchFamily="2" charset="0"/>
                </a:rPr>
                <a:t>Graphique 2</a:t>
              </a:r>
            </a:p>
          </p:txBody>
        </p:sp>
        <p:sp>
          <p:nvSpPr>
            <p:cNvPr id="27" name="ZoneTexte 26">
              <a:extLst>
                <a:ext uri="{FF2B5EF4-FFF2-40B4-BE49-F238E27FC236}">
                  <a16:creationId xmlns:a16="http://schemas.microsoft.com/office/drawing/2014/main" id="{51181CE7-DE48-17F5-5BC1-76E02EDECB3A}"/>
                </a:ext>
              </a:extLst>
            </p:cNvPr>
            <p:cNvSpPr txBox="1"/>
            <p:nvPr/>
          </p:nvSpPr>
          <p:spPr>
            <a:xfrm>
              <a:off x="6866414" y="4803634"/>
              <a:ext cx="133173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bg1"/>
                  </a:solidFill>
                  <a:latin typeface="Helvetica" pitchFamily="2" charset="0"/>
                </a:rPr>
                <a:t>Graphique 3</a:t>
              </a:r>
            </a:p>
          </p:txBody>
        </p:sp>
        <p:cxnSp>
          <p:nvCxnSpPr>
            <p:cNvPr id="31" name="Connecteur droit 30">
              <a:extLst>
                <a:ext uri="{FF2B5EF4-FFF2-40B4-BE49-F238E27FC236}">
                  <a16:creationId xmlns:a16="http://schemas.microsoft.com/office/drawing/2014/main" id="{F02C1797-56F7-55A4-3D5E-9D1EB065D604}"/>
                </a:ext>
              </a:extLst>
            </p:cNvPr>
            <p:cNvCxnSpPr>
              <a:cxnSpLocks/>
            </p:cNvCxnSpPr>
            <p:nvPr/>
          </p:nvCxnSpPr>
          <p:spPr>
            <a:xfrm>
              <a:off x="8414289" y="1642837"/>
              <a:ext cx="2646646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cteur droit 32">
              <a:extLst>
                <a:ext uri="{FF2B5EF4-FFF2-40B4-BE49-F238E27FC236}">
                  <a16:creationId xmlns:a16="http://schemas.microsoft.com/office/drawing/2014/main" id="{A405146A-7616-1838-0B7A-5838E9784E76}"/>
                </a:ext>
              </a:extLst>
            </p:cNvPr>
            <p:cNvCxnSpPr>
              <a:cxnSpLocks/>
            </p:cNvCxnSpPr>
            <p:nvPr/>
          </p:nvCxnSpPr>
          <p:spPr>
            <a:xfrm>
              <a:off x="8414289" y="4973303"/>
              <a:ext cx="2646646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Groupe 1">
            <a:extLst>
              <a:ext uri="{FF2B5EF4-FFF2-40B4-BE49-F238E27FC236}">
                <a16:creationId xmlns:a16="http://schemas.microsoft.com/office/drawing/2014/main" id="{90C8036D-2336-4E43-5CD6-18FD11BDA27C}"/>
              </a:ext>
            </a:extLst>
          </p:cNvPr>
          <p:cNvGrpSpPr/>
          <p:nvPr/>
        </p:nvGrpSpPr>
        <p:grpSpPr>
          <a:xfrm>
            <a:off x="8159269" y="2076903"/>
            <a:ext cx="3320293" cy="2574762"/>
            <a:chOff x="6827531" y="-816302"/>
            <a:chExt cx="3320293" cy="2574762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966BAB00-627A-E8A6-561B-AA891ACB2702}"/>
                </a:ext>
              </a:extLst>
            </p:cNvPr>
            <p:cNvSpPr/>
            <p:nvPr/>
          </p:nvSpPr>
          <p:spPr>
            <a:xfrm>
              <a:off x="6827531" y="-816302"/>
              <a:ext cx="3320293" cy="249305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4" name="Image 3">
              <a:extLst>
                <a:ext uri="{FF2B5EF4-FFF2-40B4-BE49-F238E27FC236}">
                  <a16:creationId xmlns:a16="http://schemas.microsoft.com/office/drawing/2014/main" id="{8BD5A188-8C72-D92F-4BAE-D1A3695CE6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50191"/>
            <a:stretch/>
          </p:blipFill>
          <p:spPr>
            <a:xfrm>
              <a:off x="6926502" y="-810928"/>
              <a:ext cx="3199435" cy="2569388"/>
            </a:xfrm>
            <a:prstGeom prst="rect">
              <a:avLst/>
            </a:prstGeom>
          </p:spPr>
        </p:pic>
      </p:grpSp>
      <p:pic>
        <p:nvPicPr>
          <p:cNvPr id="10" name="Graphique 9" descr="Curseur avec un remplissage uni">
            <a:extLst>
              <a:ext uri="{FF2B5EF4-FFF2-40B4-BE49-F238E27FC236}">
                <a16:creationId xmlns:a16="http://schemas.microsoft.com/office/drawing/2014/main" id="{035AEB87-F4F8-2347-7D78-C5BC06D92EF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485483" y="6293387"/>
            <a:ext cx="589968" cy="589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7255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>
        <p159:morph option="byObject"/>
      </p:transition>
    </mc:Choice>
    <mc:Fallback xmlns="">
      <p:transition advClick="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DOW"/>
          <p:cNvSpPr txBox="1"/>
          <p:nvPr/>
        </p:nvSpPr>
        <p:spPr>
          <a:xfrm>
            <a:off x="3225182" y="1875320"/>
            <a:ext cx="5741636" cy="1938992"/>
          </a:xfrm>
          <a:prstGeom prst="rect">
            <a:avLst/>
          </a:prstGeom>
          <a:noFill/>
        </p:spPr>
        <p:txBody>
          <a:bodyPr wrap="none" rtlCol="0">
            <a:prstTxWarp prst="textDeflateBottom">
              <a:avLst>
                <a:gd name="adj" fmla="val 85369"/>
              </a:avLst>
            </a:prstTxWarp>
            <a:spAutoFit/>
            <a:scene3d>
              <a:camera prst="obliqueBottomRight">
                <a:rot lat="300000" lon="0" rev="0"/>
              </a:camera>
              <a:lightRig rig="contrasting" dir="t"/>
            </a:scene3d>
            <a:sp3d extrusionH="6350000" prstMaterial="plastic">
              <a:bevelT w="0" h="0"/>
              <a:bevelB w="0" h="0"/>
              <a:extrusionClr>
                <a:schemeClr val="bg1">
                  <a:lumMod val="75000"/>
                </a:schemeClr>
              </a:extrusionClr>
            </a:sp3d>
          </a:bodyPr>
          <a:lstStyle/>
          <a:p>
            <a:r>
              <a:rPr lang="id-ID" sz="12000" b="1" dirty="0">
                <a:solidFill>
                  <a:schemeClr val="bg1">
                    <a:lumMod val="85000"/>
                  </a:schemeClr>
                </a:solidFill>
                <a:latin typeface="Bebas Neue" panose="020B0606020202050201" pitchFamily="34" charset="0"/>
              </a:rPr>
              <a:t>TMDB</a:t>
            </a:r>
          </a:p>
        </p:txBody>
      </p:sp>
      <p:sp>
        <p:nvSpPr>
          <p:cNvPr id="71" name="TextBox IN"/>
          <p:cNvSpPr txBox="1"/>
          <p:nvPr/>
        </p:nvSpPr>
        <p:spPr>
          <a:xfrm>
            <a:off x="3225182" y="1875320"/>
            <a:ext cx="5741636" cy="1938992"/>
          </a:xfrm>
          <a:prstGeom prst="rect">
            <a:avLst/>
          </a:prstGeom>
          <a:noFill/>
        </p:spPr>
        <p:txBody>
          <a:bodyPr wrap="none" rtlCol="0">
            <a:prstTxWarp prst="textDeflateBottom">
              <a:avLst>
                <a:gd name="adj" fmla="val 86211"/>
              </a:avLst>
            </a:prstTxWarp>
            <a:spAutoFit/>
            <a:scene3d>
              <a:camera prst="orthographicFront"/>
              <a:lightRig rig="contrasting" dir="t"/>
            </a:scene3d>
            <a:sp3d/>
          </a:bodyPr>
          <a:lstStyle/>
          <a:p>
            <a:r>
              <a:rPr lang="id-ID" sz="12000" b="1" dirty="0">
                <a:solidFill>
                  <a:schemeClr val="bg1"/>
                </a:solidFill>
                <a:latin typeface="Bebas Neue" panose="020B0606020202050201" pitchFamily="34" charset="0"/>
              </a:rPr>
              <a:t>TMDB</a:t>
            </a:r>
          </a:p>
        </p:txBody>
      </p:sp>
      <p:sp>
        <p:nvSpPr>
          <p:cNvPr id="72" name="TextBox OUT"/>
          <p:cNvSpPr txBox="1"/>
          <p:nvPr/>
        </p:nvSpPr>
        <p:spPr>
          <a:xfrm>
            <a:off x="3225182" y="1875320"/>
            <a:ext cx="5741636" cy="1938992"/>
          </a:xfrm>
          <a:prstGeom prst="rect">
            <a:avLst/>
          </a:prstGeom>
          <a:noFill/>
        </p:spPr>
        <p:txBody>
          <a:bodyPr wrap="none" rtlCol="0">
            <a:prstTxWarp prst="textDeflateBottom">
              <a:avLst>
                <a:gd name="adj" fmla="val 85369"/>
              </a:avLst>
            </a:prstTxWarp>
            <a:spAutoFit/>
            <a:scene3d>
              <a:camera prst="orthographicFront"/>
              <a:lightRig rig="contrasting" dir="t"/>
            </a:scene3d>
            <a:sp3d/>
          </a:bodyPr>
          <a:lstStyle/>
          <a:p>
            <a:r>
              <a:rPr lang="id-ID" sz="12000" b="1" dirty="0">
                <a:solidFill>
                  <a:srgbClr val="FF0000"/>
                </a:solidFill>
                <a:latin typeface="Bebas Neue" panose="020B0606020202050201" pitchFamily="34" charset="0"/>
              </a:rPr>
              <a:t>TMDB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5B43F2B-DB7C-67C0-EBB1-C5CB3C853E52}"/>
              </a:ext>
            </a:extLst>
          </p:cNvPr>
          <p:cNvSpPr/>
          <p:nvPr/>
        </p:nvSpPr>
        <p:spPr>
          <a:xfrm>
            <a:off x="2" y="-22978"/>
            <a:ext cx="12191998" cy="6896476"/>
          </a:xfrm>
          <a:prstGeom prst="rect">
            <a:avLst/>
          </a:prstGeom>
          <a:solidFill>
            <a:srgbClr val="000000">
              <a:alpha val="7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3DA5BB1F-5E8E-4907-345A-A8AB78E97D33}"/>
              </a:ext>
            </a:extLst>
          </p:cNvPr>
          <p:cNvSpPr txBox="1"/>
          <p:nvPr/>
        </p:nvSpPr>
        <p:spPr>
          <a:xfrm>
            <a:off x="402344" y="1998430"/>
            <a:ext cx="899996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1">
                    <a:lumMod val="95000"/>
                  </a:schemeClr>
                </a:solidFill>
                <a:latin typeface="Helvetica" pitchFamily="2" charset="0"/>
              </a:rPr>
              <a:t>Vous analysez</a:t>
            </a:r>
          </a:p>
          <a:p>
            <a:r>
              <a:rPr lang="fr-FR" sz="4000" b="1" dirty="0">
                <a:solidFill>
                  <a:schemeClr val="bg1">
                    <a:lumMod val="95000"/>
                  </a:schemeClr>
                </a:solidFill>
                <a:latin typeface="Helvetica" pitchFamily="2" charset="0"/>
                <a:ea typeface="Zector" panose="02000503000000000000" pitchFamily="2" charset="0"/>
              </a:rPr>
              <a:t>The </a:t>
            </a:r>
            <a:r>
              <a:rPr lang="fr-FR" sz="4000" b="1" dirty="0" err="1">
                <a:solidFill>
                  <a:schemeClr val="bg1">
                    <a:lumMod val="95000"/>
                  </a:schemeClr>
                </a:solidFill>
                <a:latin typeface="Helvetica" pitchFamily="2" charset="0"/>
                <a:ea typeface="Zector" panose="02000503000000000000" pitchFamily="2" charset="0"/>
              </a:rPr>
              <a:t>Movie</a:t>
            </a:r>
            <a:r>
              <a:rPr lang="fr-FR" sz="4000" b="1" dirty="0">
                <a:solidFill>
                  <a:schemeClr val="bg1">
                    <a:lumMod val="95000"/>
                  </a:schemeClr>
                </a:solidFill>
                <a:latin typeface="Helvetica" pitchFamily="2" charset="0"/>
                <a:ea typeface="Zector" panose="02000503000000000000" pitchFamily="2" charset="0"/>
              </a:rPr>
              <a:t> </a:t>
            </a:r>
            <a:r>
              <a:rPr lang="fr-FR" sz="4000" b="1" dirty="0" err="1">
                <a:solidFill>
                  <a:schemeClr val="bg1">
                    <a:lumMod val="95000"/>
                  </a:schemeClr>
                </a:solidFill>
                <a:latin typeface="Helvetica" pitchFamily="2" charset="0"/>
                <a:ea typeface="Zector" panose="02000503000000000000" pitchFamily="2" charset="0"/>
              </a:rPr>
              <a:t>Database</a:t>
            </a:r>
            <a:endParaRPr lang="fr-FR" sz="4000" b="1" dirty="0">
              <a:solidFill>
                <a:schemeClr val="bg1">
                  <a:lumMod val="95000"/>
                </a:schemeClr>
              </a:solidFill>
              <a:latin typeface="Helvetica" pitchFamily="2" charset="0"/>
              <a:ea typeface="Zector" panose="02000503000000000000" pitchFamily="2" charset="0"/>
            </a:endParaRPr>
          </a:p>
          <a:p>
            <a:r>
              <a:rPr lang="fr-FR" sz="2000" dirty="0">
                <a:solidFill>
                  <a:schemeClr val="bg1">
                    <a:lumMod val="95000"/>
                  </a:schemeClr>
                </a:solidFill>
                <a:latin typeface="Helvetica" pitchFamily="2" charset="0"/>
                <a:ea typeface="Zector" panose="02000503000000000000" pitchFamily="2" charset="0"/>
              </a:rPr>
              <a:t>2022   Tous publics    4 h 38 min</a:t>
            </a:r>
          </a:p>
          <a:p>
            <a:r>
              <a:rPr lang="fr-FR" sz="1600" i="0" dirty="0">
                <a:solidFill>
                  <a:schemeClr val="bg1">
                    <a:lumMod val="75000"/>
                  </a:schemeClr>
                </a:solidFill>
                <a:effectLst/>
                <a:latin typeface="Helvetica" pitchFamily="2" charset="0"/>
              </a:rPr>
              <a:t>The </a:t>
            </a:r>
            <a:r>
              <a:rPr lang="fr-FR" sz="1600" i="0" dirty="0" err="1">
                <a:solidFill>
                  <a:schemeClr val="bg1">
                    <a:lumMod val="75000"/>
                  </a:schemeClr>
                </a:solidFill>
                <a:effectLst/>
                <a:latin typeface="Helvetica" pitchFamily="2" charset="0"/>
              </a:rPr>
              <a:t>Movie</a:t>
            </a:r>
            <a:r>
              <a:rPr lang="fr-FR" sz="1600" i="0" dirty="0">
                <a:solidFill>
                  <a:schemeClr val="bg1">
                    <a:lumMod val="75000"/>
                  </a:schemeClr>
                </a:solidFill>
                <a:effectLst/>
                <a:latin typeface="Helvetica" pitchFamily="2" charset="0"/>
              </a:rPr>
              <a:t> </a:t>
            </a:r>
            <a:r>
              <a:rPr lang="fr-FR" sz="1600" i="0" dirty="0" err="1">
                <a:solidFill>
                  <a:schemeClr val="bg1">
                    <a:lumMod val="75000"/>
                  </a:schemeClr>
                </a:solidFill>
                <a:effectLst/>
                <a:latin typeface="Helvetica" pitchFamily="2" charset="0"/>
              </a:rPr>
              <a:t>Database</a:t>
            </a:r>
            <a:r>
              <a:rPr lang="fr-FR" sz="1600" i="0" dirty="0">
                <a:solidFill>
                  <a:schemeClr val="bg1">
                    <a:lumMod val="75000"/>
                  </a:schemeClr>
                </a:solidFill>
                <a:effectLst/>
                <a:latin typeface="Helvetica" pitchFamily="2" charset="0"/>
              </a:rPr>
              <a:t> (TMDB) </a:t>
            </a:r>
            <a:r>
              <a:rPr lang="fr-FR" sz="1600" i="0" dirty="0" err="1">
                <a:solidFill>
                  <a:schemeClr val="bg1">
                    <a:lumMod val="75000"/>
                  </a:schemeClr>
                </a:solidFill>
                <a:effectLst/>
                <a:latin typeface="Helvetica" pitchFamily="2" charset="0"/>
              </a:rPr>
              <a:t>is</a:t>
            </a:r>
            <a:r>
              <a:rPr lang="fr-FR" sz="1600" i="0" dirty="0">
                <a:solidFill>
                  <a:schemeClr val="bg1">
                    <a:lumMod val="75000"/>
                  </a:schemeClr>
                </a:solidFill>
                <a:effectLst/>
                <a:latin typeface="Helvetica" pitchFamily="2" charset="0"/>
              </a:rPr>
              <a:t> a </a:t>
            </a:r>
            <a:r>
              <a:rPr lang="fr-FR" sz="1600" i="0" dirty="0" err="1">
                <a:solidFill>
                  <a:schemeClr val="bg1">
                    <a:lumMod val="75000"/>
                  </a:schemeClr>
                </a:solidFill>
                <a:effectLst/>
                <a:latin typeface="Helvetica" pitchFamily="2" charset="0"/>
              </a:rPr>
              <a:t>popular</a:t>
            </a:r>
            <a:r>
              <a:rPr lang="fr-FR" sz="1600" i="0" dirty="0">
                <a:solidFill>
                  <a:schemeClr val="bg1">
                    <a:lumMod val="75000"/>
                  </a:schemeClr>
                </a:solidFill>
                <a:effectLst/>
                <a:latin typeface="Helvetica" pitchFamily="2" charset="0"/>
              </a:rPr>
              <a:t>, user </a:t>
            </a:r>
            <a:r>
              <a:rPr lang="fr-FR" sz="1600" i="0" dirty="0" err="1">
                <a:solidFill>
                  <a:schemeClr val="bg1">
                    <a:lumMod val="75000"/>
                  </a:schemeClr>
                </a:solidFill>
                <a:effectLst/>
                <a:latin typeface="Helvetica" pitchFamily="2" charset="0"/>
              </a:rPr>
              <a:t>editable</a:t>
            </a:r>
            <a:r>
              <a:rPr lang="fr-FR" sz="1600" i="0" dirty="0">
                <a:solidFill>
                  <a:schemeClr val="bg1">
                    <a:lumMod val="75000"/>
                  </a:schemeClr>
                </a:solidFill>
                <a:effectLst/>
                <a:latin typeface="Helvetica" pitchFamily="2" charset="0"/>
              </a:rPr>
              <a:t> </a:t>
            </a:r>
          </a:p>
          <a:p>
            <a:r>
              <a:rPr lang="fr-FR" sz="1600" i="0" dirty="0" err="1">
                <a:solidFill>
                  <a:schemeClr val="bg1">
                    <a:lumMod val="75000"/>
                  </a:schemeClr>
                </a:solidFill>
                <a:effectLst/>
                <a:latin typeface="Helvetica" pitchFamily="2" charset="0"/>
              </a:rPr>
              <a:t>database</a:t>
            </a:r>
            <a:r>
              <a:rPr lang="fr-FR" sz="1600" i="0" dirty="0">
                <a:solidFill>
                  <a:schemeClr val="bg1">
                    <a:lumMod val="75000"/>
                  </a:schemeClr>
                </a:solidFill>
                <a:effectLst/>
                <a:latin typeface="Helvetica" pitchFamily="2" charset="0"/>
              </a:rPr>
              <a:t> for </a:t>
            </a:r>
            <a:r>
              <a:rPr lang="fr-FR" sz="1600" i="0" dirty="0" err="1">
                <a:solidFill>
                  <a:schemeClr val="bg1">
                    <a:lumMod val="75000"/>
                  </a:schemeClr>
                </a:solidFill>
                <a:effectLst/>
                <a:latin typeface="Helvetica" pitchFamily="2" charset="0"/>
              </a:rPr>
              <a:t>movies</a:t>
            </a:r>
            <a:r>
              <a:rPr lang="fr-FR" sz="1600" i="0" dirty="0">
                <a:solidFill>
                  <a:schemeClr val="bg1">
                    <a:lumMod val="75000"/>
                  </a:schemeClr>
                </a:solidFill>
                <a:effectLst/>
                <a:latin typeface="Helvetica" pitchFamily="2" charset="0"/>
              </a:rPr>
              <a:t> and TV shows.</a:t>
            </a:r>
            <a:endParaRPr lang="fr-FR" sz="1600" dirty="0">
              <a:solidFill>
                <a:schemeClr val="bg1">
                  <a:lumMod val="75000"/>
                </a:schemeClr>
              </a:solidFill>
              <a:latin typeface="Helvetica" pitchFamily="2" charset="0"/>
              <a:ea typeface="Zector" panose="02000503000000000000" pitchFamily="2" charset="0"/>
            </a:endParaRPr>
          </a:p>
        </p:txBody>
      </p:sp>
      <p:pic>
        <p:nvPicPr>
          <p:cNvPr id="36" name="Graphique 35" descr="Flèche vers la droite avec un remplissage uni">
            <a:extLst>
              <a:ext uri="{FF2B5EF4-FFF2-40B4-BE49-F238E27FC236}">
                <a16:creationId xmlns:a16="http://schemas.microsoft.com/office/drawing/2014/main" id="{C663C6C1-C5D7-6EC8-6F08-060055762B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198896" y="61992"/>
            <a:ext cx="623807" cy="623807"/>
          </a:xfrm>
          <a:prstGeom prst="rect">
            <a:avLst/>
          </a:prstGeom>
        </p:spPr>
      </p:pic>
      <p:grpSp>
        <p:nvGrpSpPr>
          <p:cNvPr id="6" name="Groupe 5">
            <a:extLst>
              <a:ext uri="{FF2B5EF4-FFF2-40B4-BE49-F238E27FC236}">
                <a16:creationId xmlns:a16="http://schemas.microsoft.com/office/drawing/2014/main" id="{E3895100-7959-D643-D63E-AE376FED0753}"/>
              </a:ext>
            </a:extLst>
          </p:cNvPr>
          <p:cNvGrpSpPr/>
          <p:nvPr/>
        </p:nvGrpSpPr>
        <p:grpSpPr>
          <a:xfrm>
            <a:off x="-2" y="5730525"/>
            <a:ext cx="12192000" cy="1266083"/>
            <a:chOff x="-54114" y="6981110"/>
            <a:chExt cx="12192000" cy="1266083"/>
          </a:xfrm>
        </p:grpSpPr>
        <p:pic>
          <p:nvPicPr>
            <p:cNvPr id="7" name="Image 6">
              <a:extLst>
                <a:ext uri="{FF2B5EF4-FFF2-40B4-BE49-F238E27FC236}">
                  <a16:creationId xmlns:a16="http://schemas.microsoft.com/office/drawing/2014/main" id="{F2B062BC-E5A7-E3F6-54B0-C0B2D9906A4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5597"/>
            <a:stretch/>
          </p:blipFill>
          <p:spPr>
            <a:xfrm>
              <a:off x="-54114" y="6981110"/>
              <a:ext cx="12192000" cy="1266083"/>
            </a:xfrm>
            <a:prstGeom prst="rect">
              <a:avLst/>
            </a:prstGeom>
          </p:spPr>
        </p:pic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EDA23AE3-4064-5758-B3EA-F1980B87B40C}"/>
                </a:ext>
              </a:extLst>
            </p:cNvPr>
            <p:cNvSpPr/>
            <p:nvPr/>
          </p:nvSpPr>
          <p:spPr>
            <a:xfrm>
              <a:off x="3051941" y="7468367"/>
              <a:ext cx="4991725" cy="60017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6" name="ZoneTexte 25">
              <a:extLst>
                <a:ext uri="{FF2B5EF4-FFF2-40B4-BE49-F238E27FC236}">
                  <a16:creationId xmlns:a16="http://schemas.microsoft.com/office/drawing/2014/main" id="{42215068-8B9F-74AE-C8AE-B9A1ACF907E1}"/>
                </a:ext>
              </a:extLst>
            </p:cNvPr>
            <p:cNvSpPr txBox="1"/>
            <p:nvPr/>
          </p:nvSpPr>
          <p:spPr>
            <a:xfrm>
              <a:off x="4123421" y="7629952"/>
              <a:ext cx="37286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b="1" dirty="0">
                  <a:solidFill>
                    <a:srgbClr val="CBCBCB"/>
                  </a:solidFill>
                  <a:latin typeface="Helvetica" pitchFamily="2" charset="0"/>
                </a:rPr>
                <a:t>The </a:t>
              </a:r>
              <a:r>
                <a:rPr lang="fr-FR" sz="1200" b="1" dirty="0" err="1">
                  <a:solidFill>
                    <a:srgbClr val="CBCBCB"/>
                  </a:solidFill>
                  <a:latin typeface="Helvetica" pitchFamily="2" charset="0"/>
                </a:rPr>
                <a:t>Movie</a:t>
              </a:r>
              <a:r>
                <a:rPr lang="fr-FR" sz="1200" b="1" dirty="0">
                  <a:solidFill>
                    <a:srgbClr val="CBCBCB"/>
                  </a:solidFill>
                  <a:latin typeface="Helvetica" pitchFamily="2" charset="0"/>
                </a:rPr>
                <a:t> </a:t>
              </a:r>
              <a:r>
                <a:rPr lang="fr-FR" sz="1200" b="1" dirty="0" err="1">
                  <a:solidFill>
                    <a:srgbClr val="CBCBCB"/>
                  </a:solidFill>
                  <a:latin typeface="Helvetica" pitchFamily="2" charset="0"/>
                </a:rPr>
                <a:t>Database</a:t>
              </a:r>
              <a:r>
                <a:rPr lang="fr-FR" sz="1200" b="1" dirty="0">
                  <a:solidFill>
                    <a:srgbClr val="CBCBCB"/>
                  </a:solidFill>
                  <a:latin typeface="Helvetica" pitchFamily="2" charset="0"/>
                </a:rPr>
                <a:t> : </a:t>
              </a:r>
              <a:r>
                <a:rPr lang="fr-FR" sz="1200" dirty="0">
                  <a:solidFill>
                    <a:srgbClr val="CBCBCB"/>
                  </a:solidFill>
                  <a:latin typeface="Helvetica" pitchFamily="2" charset="0"/>
                </a:rPr>
                <a:t>Analyse exploratoire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8F3C970-646B-49F5-5B07-2EA0CFA3D7D8}"/>
                </a:ext>
              </a:extLst>
            </p:cNvPr>
            <p:cNvSpPr/>
            <p:nvPr/>
          </p:nvSpPr>
          <p:spPr>
            <a:xfrm>
              <a:off x="11425449" y="7151627"/>
              <a:ext cx="658322" cy="26161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" name="ZoneTexte 18">
              <a:extLst>
                <a:ext uri="{FF2B5EF4-FFF2-40B4-BE49-F238E27FC236}">
                  <a16:creationId xmlns:a16="http://schemas.microsoft.com/office/drawing/2014/main" id="{B1F23B29-ACB3-F1E2-BF73-7F3F8511DFF9}"/>
                </a:ext>
              </a:extLst>
            </p:cNvPr>
            <p:cNvSpPr txBox="1"/>
            <p:nvPr/>
          </p:nvSpPr>
          <p:spPr>
            <a:xfrm>
              <a:off x="11425449" y="7180075"/>
              <a:ext cx="65832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100" dirty="0">
                  <a:solidFill>
                    <a:srgbClr val="CBCBCB"/>
                  </a:solidFill>
                  <a:latin typeface="Helvetica" pitchFamily="2" charset="0"/>
                </a:rPr>
                <a:t>4:38:26</a:t>
              </a:r>
            </a:p>
          </p:txBody>
        </p:sp>
      </p:grpSp>
      <p:grpSp>
        <p:nvGrpSpPr>
          <p:cNvPr id="38" name="Groupe 37">
            <a:extLst>
              <a:ext uri="{FF2B5EF4-FFF2-40B4-BE49-F238E27FC236}">
                <a16:creationId xmlns:a16="http://schemas.microsoft.com/office/drawing/2014/main" id="{4C68789C-E174-9B6A-F047-3587FD339EBA}"/>
              </a:ext>
            </a:extLst>
          </p:cNvPr>
          <p:cNvGrpSpPr/>
          <p:nvPr/>
        </p:nvGrpSpPr>
        <p:grpSpPr>
          <a:xfrm>
            <a:off x="6693209" y="960895"/>
            <a:ext cx="5498791" cy="4754133"/>
            <a:chOff x="6693209" y="976393"/>
            <a:chExt cx="5498791" cy="4754133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4F46024-DCB3-41D2-5D1D-220475321137}"/>
                </a:ext>
              </a:extLst>
            </p:cNvPr>
            <p:cNvSpPr/>
            <p:nvPr/>
          </p:nvSpPr>
          <p:spPr>
            <a:xfrm>
              <a:off x="6693209" y="976393"/>
              <a:ext cx="5498791" cy="4754133"/>
            </a:xfrm>
            <a:prstGeom prst="rect">
              <a:avLst/>
            </a:prstGeom>
            <a:gradFill flip="none" rotWithShape="1">
              <a:gsLst>
                <a:gs pos="0">
                  <a:schemeClr val="bg2">
                    <a:lumMod val="25000"/>
                    <a:shade val="30000"/>
                    <a:satMod val="115000"/>
                  </a:schemeClr>
                </a:gs>
                <a:gs pos="50000">
                  <a:schemeClr val="bg2">
                    <a:lumMod val="25000"/>
                    <a:shade val="67500"/>
                    <a:satMod val="115000"/>
                  </a:schemeClr>
                </a:gs>
                <a:gs pos="100000">
                  <a:schemeClr val="bg2">
                    <a:lumMod val="25000"/>
                    <a:shade val="100000"/>
                    <a:satMod val="11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21" name="Rectangle graph 2">
              <a:extLst>
                <a:ext uri="{FF2B5EF4-FFF2-40B4-BE49-F238E27FC236}">
                  <a16:creationId xmlns:a16="http://schemas.microsoft.com/office/drawing/2014/main" id="{B52143E0-21AA-B0F0-81CE-559C7ABB117A}"/>
                </a:ext>
              </a:extLst>
            </p:cNvPr>
            <p:cNvSpPr/>
            <p:nvPr/>
          </p:nvSpPr>
          <p:spPr>
            <a:xfrm>
              <a:off x="6693209" y="2599063"/>
              <a:ext cx="5498791" cy="2699723"/>
            </a:xfrm>
            <a:prstGeom prst="rect">
              <a:avLst/>
            </a:prstGeom>
            <a:gradFill flip="none" rotWithShape="1">
              <a:gsLst>
                <a:gs pos="0">
                  <a:schemeClr val="tx1">
                    <a:lumMod val="65000"/>
                    <a:lumOff val="35000"/>
                    <a:shade val="30000"/>
                    <a:satMod val="115000"/>
                  </a:schemeClr>
                </a:gs>
                <a:gs pos="50000">
                  <a:schemeClr val="tx1">
                    <a:lumMod val="65000"/>
                    <a:lumOff val="35000"/>
                    <a:shade val="67500"/>
                    <a:satMod val="115000"/>
                  </a:schemeClr>
                </a:gs>
                <a:gs pos="100000">
                  <a:schemeClr val="tx1">
                    <a:lumMod val="65000"/>
                    <a:lumOff val="35000"/>
                    <a:shade val="100000"/>
                    <a:satMod val="115000"/>
                  </a:schemeClr>
                </a:gs>
              </a:gsLst>
              <a:lin ang="8100000" scaled="1"/>
              <a:tileRect/>
            </a:gra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" name="Graphique 1">
              <a:extLst>
                <a:ext uri="{FF2B5EF4-FFF2-40B4-BE49-F238E27FC236}">
                  <a16:creationId xmlns:a16="http://schemas.microsoft.com/office/drawing/2014/main" id="{8E3D36FD-2529-0B7D-EF97-7D94C698724F}"/>
                </a:ext>
              </a:extLst>
            </p:cNvPr>
            <p:cNvSpPr txBox="1"/>
            <p:nvPr/>
          </p:nvSpPr>
          <p:spPr>
            <a:xfrm>
              <a:off x="6866414" y="1461747"/>
              <a:ext cx="133173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bg1"/>
                  </a:solidFill>
                  <a:latin typeface="Helvetica" pitchFamily="2" charset="0"/>
                </a:rPr>
                <a:t>Graphique 1</a:t>
              </a:r>
            </a:p>
          </p:txBody>
        </p:sp>
        <p:sp>
          <p:nvSpPr>
            <p:cNvPr id="25" name="Graphique 2">
              <a:extLst>
                <a:ext uri="{FF2B5EF4-FFF2-40B4-BE49-F238E27FC236}">
                  <a16:creationId xmlns:a16="http://schemas.microsoft.com/office/drawing/2014/main" id="{C6E5D5F4-0998-F240-AFE5-B7E1D2CBD1CF}"/>
                </a:ext>
              </a:extLst>
            </p:cNvPr>
            <p:cNvSpPr txBox="1"/>
            <p:nvPr/>
          </p:nvSpPr>
          <p:spPr>
            <a:xfrm>
              <a:off x="6866414" y="2107898"/>
              <a:ext cx="133173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bg1"/>
                  </a:solidFill>
                  <a:latin typeface="Helvetica" pitchFamily="2" charset="0"/>
                </a:rPr>
                <a:t>Graphique 2</a:t>
              </a:r>
            </a:p>
          </p:txBody>
        </p:sp>
        <p:sp>
          <p:nvSpPr>
            <p:cNvPr id="27" name="ZoneTexte 26">
              <a:extLst>
                <a:ext uri="{FF2B5EF4-FFF2-40B4-BE49-F238E27FC236}">
                  <a16:creationId xmlns:a16="http://schemas.microsoft.com/office/drawing/2014/main" id="{51181CE7-DE48-17F5-5BC1-76E02EDECB3A}"/>
                </a:ext>
              </a:extLst>
            </p:cNvPr>
            <p:cNvSpPr txBox="1"/>
            <p:nvPr/>
          </p:nvSpPr>
          <p:spPr>
            <a:xfrm>
              <a:off x="6866414" y="2753548"/>
              <a:ext cx="133173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bg1"/>
                  </a:solidFill>
                  <a:latin typeface="Helvetica" pitchFamily="2" charset="0"/>
                </a:rPr>
                <a:t>Graphique 3</a:t>
              </a:r>
            </a:p>
          </p:txBody>
        </p:sp>
        <p:cxnSp>
          <p:nvCxnSpPr>
            <p:cNvPr id="31" name="Connecteur droit 30">
              <a:extLst>
                <a:ext uri="{FF2B5EF4-FFF2-40B4-BE49-F238E27FC236}">
                  <a16:creationId xmlns:a16="http://schemas.microsoft.com/office/drawing/2014/main" id="{F02C1797-56F7-55A4-3D5E-9D1EB065D604}"/>
                </a:ext>
              </a:extLst>
            </p:cNvPr>
            <p:cNvCxnSpPr>
              <a:cxnSpLocks/>
            </p:cNvCxnSpPr>
            <p:nvPr/>
          </p:nvCxnSpPr>
          <p:spPr>
            <a:xfrm>
              <a:off x="8414289" y="1642837"/>
              <a:ext cx="2646646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cteur droit 32">
              <a:extLst>
                <a:ext uri="{FF2B5EF4-FFF2-40B4-BE49-F238E27FC236}">
                  <a16:creationId xmlns:a16="http://schemas.microsoft.com/office/drawing/2014/main" id="{A405146A-7616-1838-0B7A-5838E9784E76}"/>
                </a:ext>
              </a:extLst>
            </p:cNvPr>
            <p:cNvCxnSpPr>
              <a:cxnSpLocks/>
            </p:cNvCxnSpPr>
            <p:nvPr/>
          </p:nvCxnSpPr>
          <p:spPr>
            <a:xfrm>
              <a:off x="8414289" y="2261127"/>
              <a:ext cx="2646646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966BAB00-627A-E8A6-561B-AA891ACB2702}"/>
              </a:ext>
            </a:extLst>
          </p:cNvPr>
          <p:cNvSpPr/>
          <p:nvPr/>
        </p:nvSpPr>
        <p:spPr>
          <a:xfrm>
            <a:off x="8159269" y="2679784"/>
            <a:ext cx="3320293" cy="24930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" name="Graphique 9" descr="Curseur avec un remplissage uni">
            <a:extLst>
              <a:ext uri="{FF2B5EF4-FFF2-40B4-BE49-F238E27FC236}">
                <a16:creationId xmlns:a16="http://schemas.microsoft.com/office/drawing/2014/main" id="{035AEB87-F4F8-2347-7D78-C5BC06D92EF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485483" y="6293387"/>
            <a:ext cx="589968" cy="589968"/>
          </a:xfrm>
          <a:prstGeom prst="rect">
            <a:avLst/>
          </a:prstGeom>
        </p:spPr>
      </p:pic>
      <p:pic>
        <p:nvPicPr>
          <p:cNvPr id="29" name="Image 28">
            <a:extLst>
              <a:ext uri="{FF2B5EF4-FFF2-40B4-BE49-F238E27FC236}">
                <a16:creationId xmlns:a16="http://schemas.microsoft.com/office/drawing/2014/main" id="{29D36071-813C-C9CB-9248-E2AD0F20E60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07677" y="2856574"/>
            <a:ext cx="2957926" cy="2232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2474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>
        <p159:morph option="byObject"/>
      </p:transition>
    </mc:Choice>
    <mc:Fallback xmlns="">
      <p:transition advClick="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atrix Trailer HD (1999).mp4" descr="Matrix Trailer HD (1999).mp4">
            <a:hlinkClick r:id="" action="ppaction://media"/>
            <a:extLst>
              <a:ext uri="{FF2B5EF4-FFF2-40B4-BE49-F238E27FC236}">
                <a16:creationId xmlns:a16="http://schemas.microsoft.com/office/drawing/2014/main" id="{BB9DDA0A-E44A-2952-2346-0E0E2D9C0C18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27932.9636"/>
                </p14:media>
              </p:ext>
            </p:extLst>
          </p:nvPr>
        </p:nvPicPr>
        <p:blipFill rotWithShape="1">
          <a:blip r:embed="rId5"/>
          <a:srcRect t="11392" b="11561"/>
          <a:stretch>
            <a:fillRect/>
          </a:stretch>
        </p:blipFill>
        <p:spPr>
          <a:xfrm>
            <a:off x="4519938" y="1216467"/>
            <a:ext cx="7068961" cy="3063614"/>
          </a:xfrm>
          <a:prstGeom prst="rect">
            <a:avLst/>
          </a:prstGeom>
          <a:effectLst>
            <a:reflection blurRad="6350" stA="52000" endA="300" endPos="35000" dir="5400000" sy="-100000" algn="bl" rotWithShape="0"/>
            <a:softEdge rad="63500"/>
          </a:effectLst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AF8E37A1-561F-0A46-F3B3-84BF80D4E223}"/>
              </a:ext>
            </a:extLst>
          </p:cNvPr>
          <p:cNvSpPr txBox="1"/>
          <p:nvPr/>
        </p:nvSpPr>
        <p:spPr>
          <a:xfrm>
            <a:off x="1925388" y="168827"/>
            <a:ext cx="64107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b="1" dirty="0">
                <a:solidFill>
                  <a:schemeClr val="bg2"/>
                </a:solidFill>
                <a:latin typeface="Helvetica" pitchFamily="2" charset="0"/>
                <a:cs typeface="Arial" panose="020B0604020202020204" pitchFamily="34" charset="0"/>
              </a:rPr>
              <a:t>Accueil</a:t>
            </a:r>
            <a:r>
              <a:rPr lang="fr-FR" sz="1200" dirty="0">
                <a:solidFill>
                  <a:schemeClr val="bg2"/>
                </a:solidFill>
                <a:latin typeface="Helvetica" pitchFamily="2" charset="0"/>
                <a:cs typeface="Arial" panose="020B0604020202020204" pitchFamily="34" charset="0"/>
              </a:rPr>
              <a:t>    Séries     Films    Nouveautés les plus regardées     Ma liste    Explorer par langue</a:t>
            </a:r>
          </a:p>
        </p:txBody>
      </p:sp>
      <p:sp>
        <p:nvSpPr>
          <p:cNvPr id="15" name="Graphique 13">
            <a:extLst>
              <a:ext uri="{FF2B5EF4-FFF2-40B4-BE49-F238E27FC236}">
                <a16:creationId xmlns:a16="http://schemas.microsoft.com/office/drawing/2014/main" id="{66FE5F98-1D52-F4CB-0633-783F4E000CFE}"/>
              </a:ext>
            </a:extLst>
          </p:cNvPr>
          <p:cNvSpPr/>
          <p:nvPr/>
        </p:nvSpPr>
        <p:spPr>
          <a:xfrm rot="20650062">
            <a:off x="9072770" y="216805"/>
            <a:ext cx="181039" cy="181043"/>
          </a:xfrm>
          <a:custGeom>
            <a:avLst/>
            <a:gdLst>
              <a:gd name="connsiteX0" fmla="*/ 2857049 w 2891087"/>
              <a:gd name="connsiteY0" fmla="*/ 2652233 h 2891150"/>
              <a:gd name="connsiteX1" fmla="*/ 2075745 w 2891087"/>
              <a:gd name="connsiteY1" fmla="*/ 1870499 h 2891150"/>
              <a:gd name="connsiteX2" fmla="*/ 2075316 w 2891087"/>
              <a:gd name="connsiteY2" fmla="*/ 448276 h 2891150"/>
              <a:gd name="connsiteX3" fmla="*/ 448359 w 2891087"/>
              <a:gd name="connsiteY3" fmla="*/ 243976 h 2891150"/>
              <a:gd name="connsiteX4" fmla="*/ 243631 w 2891087"/>
              <a:gd name="connsiteY4" fmla="*/ 1871392 h 2891150"/>
              <a:gd name="connsiteX5" fmla="*/ 1871044 w 2891087"/>
              <a:gd name="connsiteY5" fmla="*/ 2075656 h 2891150"/>
              <a:gd name="connsiteX6" fmla="*/ 2651454 w 2891087"/>
              <a:gd name="connsiteY6" fmla="*/ 2856069 h 2891150"/>
              <a:gd name="connsiteX7" fmla="*/ 2840186 w 2891087"/>
              <a:gd name="connsiteY7" fmla="*/ 2856926 h 2891150"/>
              <a:gd name="connsiteX8" fmla="*/ 2857076 w 2891087"/>
              <a:gd name="connsiteY8" fmla="*/ 2652270 h 2891150"/>
              <a:gd name="connsiteX9" fmla="*/ 1159232 w 2891087"/>
              <a:gd name="connsiteY9" fmla="*/ 2028991 h 2891150"/>
              <a:gd name="connsiteX10" fmla="*/ 288974 w 2891087"/>
              <a:gd name="connsiteY10" fmla="*/ 1159160 h 2891150"/>
              <a:gd name="connsiteX11" fmla="*/ 1159232 w 2891087"/>
              <a:gd name="connsiteY11" fmla="*/ 289328 h 2891150"/>
              <a:gd name="connsiteX12" fmla="*/ 2029061 w 2891087"/>
              <a:gd name="connsiteY12" fmla="*/ 1159160 h 2891150"/>
              <a:gd name="connsiteX13" fmla="*/ 1159232 w 2891087"/>
              <a:gd name="connsiteY13" fmla="*/ 2028991 h 2891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891087" h="2891150">
                <a:moveTo>
                  <a:pt x="2857049" y="2652233"/>
                </a:moveTo>
                <a:lnTo>
                  <a:pt x="2075745" y="1870499"/>
                </a:lnTo>
                <a:cubicBezTo>
                  <a:pt x="2400525" y="1451985"/>
                  <a:pt x="2400096" y="866781"/>
                  <a:pt x="2075316" y="448276"/>
                </a:cubicBezTo>
                <a:cubicBezTo>
                  <a:pt x="1682703" y="-57477"/>
                  <a:pt x="953683" y="-149030"/>
                  <a:pt x="448359" y="243976"/>
                </a:cubicBezTo>
                <a:cubicBezTo>
                  <a:pt x="-57392" y="636589"/>
                  <a:pt x="-148945" y="1365156"/>
                  <a:pt x="243631" y="1871392"/>
                </a:cubicBezTo>
                <a:cubicBezTo>
                  <a:pt x="636672" y="2377146"/>
                  <a:pt x="1365720" y="2468699"/>
                  <a:pt x="1871044" y="2075656"/>
                </a:cubicBezTo>
                <a:lnTo>
                  <a:pt x="2651454" y="2856069"/>
                </a:lnTo>
                <a:cubicBezTo>
                  <a:pt x="2705424" y="2902269"/>
                  <a:pt x="2785760" y="2903126"/>
                  <a:pt x="2840186" y="2856926"/>
                </a:cubicBezTo>
                <a:cubicBezTo>
                  <a:pt x="2900677" y="2805162"/>
                  <a:pt x="2908447" y="2713573"/>
                  <a:pt x="2857076" y="2652270"/>
                </a:cubicBezTo>
                <a:close/>
                <a:moveTo>
                  <a:pt x="1159232" y="2028991"/>
                </a:moveTo>
                <a:cubicBezTo>
                  <a:pt x="678951" y="2028991"/>
                  <a:pt x="288974" y="1639870"/>
                  <a:pt x="288974" y="1159160"/>
                </a:cubicBezTo>
                <a:cubicBezTo>
                  <a:pt x="288974" y="679343"/>
                  <a:pt x="678559" y="289328"/>
                  <a:pt x="1159232" y="289328"/>
                </a:cubicBezTo>
                <a:cubicBezTo>
                  <a:pt x="1639941" y="289328"/>
                  <a:pt x="2029061" y="678914"/>
                  <a:pt x="2029061" y="1159160"/>
                </a:cubicBezTo>
                <a:cubicBezTo>
                  <a:pt x="2029097" y="1639870"/>
                  <a:pt x="1639512" y="2028991"/>
                  <a:pt x="1159232" y="2028991"/>
                </a:cubicBezTo>
                <a:close/>
              </a:path>
            </a:pathLst>
          </a:custGeom>
          <a:solidFill>
            <a:schemeClr val="bg1"/>
          </a:solidFill>
          <a:ln w="12700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fr-FR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9F6CDBC2-80CC-CB9C-DB34-BB59E50763B8}"/>
              </a:ext>
            </a:extLst>
          </p:cNvPr>
          <p:cNvSpPr txBox="1"/>
          <p:nvPr/>
        </p:nvSpPr>
        <p:spPr>
          <a:xfrm>
            <a:off x="9344928" y="168827"/>
            <a:ext cx="14558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>
                <a:solidFill>
                  <a:schemeClr val="bg2"/>
                </a:solidFill>
                <a:latin typeface="Helvetica" pitchFamily="2" charset="0"/>
                <a:cs typeface="Arial" panose="020B0604020202020204" pitchFamily="34" charset="0"/>
              </a:rPr>
              <a:t>DIRECT Jeunesse</a:t>
            </a:r>
          </a:p>
        </p:txBody>
      </p:sp>
      <p:sp>
        <p:nvSpPr>
          <p:cNvPr id="19" name="Graphique 17">
            <a:extLst>
              <a:ext uri="{FF2B5EF4-FFF2-40B4-BE49-F238E27FC236}">
                <a16:creationId xmlns:a16="http://schemas.microsoft.com/office/drawing/2014/main" id="{2278600F-7C9F-8CF1-491C-31250D4CB94E}"/>
              </a:ext>
            </a:extLst>
          </p:cNvPr>
          <p:cNvSpPr/>
          <p:nvPr/>
        </p:nvSpPr>
        <p:spPr>
          <a:xfrm flipH="1">
            <a:off x="10884339" y="203914"/>
            <a:ext cx="166761" cy="206824"/>
          </a:xfrm>
          <a:custGeom>
            <a:avLst/>
            <a:gdLst>
              <a:gd name="connsiteX0" fmla="*/ 3175543 w 3175542"/>
              <a:gd name="connsiteY0" fmla="*/ 3157586 h 4137806"/>
              <a:gd name="connsiteX1" fmla="*/ 3175543 w 3175542"/>
              <a:gd name="connsiteY1" fmla="*/ 2821873 h 4137806"/>
              <a:gd name="connsiteX2" fmla="*/ 2786853 w 3175542"/>
              <a:gd name="connsiteY2" fmla="*/ 2493318 h 4137806"/>
              <a:gd name="connsiteX3" fmla="*/ 2786853 w 3175542"/>
              <a:gd name="connsiteY3" fmla="*/ 1519427 h 4137806"/>
              <a:gd name="connsiteX4" fmla="*/ 1971278 w 3175542"/>
              <a:gd name="connsiteY4" fmla="*/ 571983 h 4137806"/>
              <a:gd name="connsiteX5" fmla="*/ 1971278 w 3175542"/>
              <a:gd name="connsiteY5" fmla="*/ 295867 h 4137806"/>
              <a:gd name="connsiteX6" fmla="*/ 1204266 w 3175542"/>
              <a:gd name="connsiteY6" fmla="*/ 295867 h 4137806"/>
              <a:gd name="connsiteX7" fmla="*/ 1204266 w 3175542"/>
              <a:gd name="connsiteY7" fmla="*/ 571983 h 4137806"/>
              <a:gd name="connsiteX8" fmla="*/ 388691 w 3175542"/>
              <a:gd name="connsiteY8" fmla="*/ 1519427 h 4137806"/>
              <a:gd name="connsiteX9" fmla="*/ 388691 w 3175542"/>
              <a:gd name="connsiteY9" fmla="*/ 2493318 h 4137806"/>
              <a:gd name="connsiteX10" fmla="*/ 0 w 3175542"/>
              <a:gd name="connsiteY10" fmla="*/ 2821873 h 4137806"/>
              <a:gd name="connsiteX11" fmla="*/ 0 w 3175542"/>
              <a:gd name="connsiteY11" fmla="*/ 3157586 h 4137806"/>
              <a:gd name="connsiteX12" fmla="*/ 2057012 w 3175542"/>
              <a:gd name="connsiteY12" fmla="*/ 3393203 h 4137806"/>
              <a:gd name="connsiteX13" fmla="*/ 2107882 w 3175542"/>
              <a:gd name="connsiteY13" fmla="*/ 3617738 h 4137806"/>
              <a:gd name="connsiteX14" fmla="*/ 1587776 w 3175542"/>
              <a:gd name="connsiteY14" fmla="*/ 4137806 h 4137806"/>
              <a:gd name="connsiteX15" fmla="*/ 1067671 w 3175542"/>
              <a:gd name="connsiteY15" fmla="*/ 3617738 h 4137806"/>
              <a:gd name="connsiteX16" fmla="*/ 1118540 w 3175542"/>
              <a:gd name="connsiteY16" fmla="*/ 3393203 h 4137806"/>
              <a:gd name="connsiteX17" fmla="*/ 2057048 w 3175542"/>
              <a:gd name="connsiteY17" fmla="*/ 3393203 h 4137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175542" h="4137806">
                <a:moveTo>
                  <a:pt x="3175543" y="3157586"/>
                </a:moveTo>
                <a:lnTo>
                  <a:pt x="3175543" y="2821873"/>
                </a:lnTo>
                <a:lnTo>
                  <a:pt x="2786853" y="2493318"/>
                </a:lnTo>
                <a:lnTo>
                  <a:pt x="2786853" y="1519427"/>
                </a:lnTo>
                <a:cubicBezTo>
                  <a:pt x="2786853" y="1085212"/>
                  <a:pt x="2382740" y="658046"/>
                  <a:pt x="1971278" y="571983"/>
                </a:cubicBezTo>
                <a:lnTo>
                  <a:pt x="1971278" y="295867"/>
                </a:lnTo>
                <a:cubicBezTo>
                  <a:pt x="1973740" y="-90188"/>
                  <a:pt x="1206865" y="-106968"/>
                  <a:pt x="1204266" y="295867"/>
                </a:cubicBezTo>
                <a:lnTo>
                  <a:pt x="1204266" y="571983"/>
                </a:lnTo>
                <a:cubicBezTo>
                  <a:pt x="792812" y="658082"/>
                  <a:pt x="388691" y="1085248"/>
                  <a:pt x="388691" y="1519427"/>
                </a:cubicBezTo>
                <a:lnTo>
                  <a:pt x="388691" y="2493318"/>
                </a:lnTo>
                <a:lnTo>
                  <a:pt x="0" y="2821873"/>
                </a:lnTo>
                <a:lnTo>
                  <a:pt x="0" y="3157586"/>
                </a:lnTo>
                <a:close/>
                <a:moveTo>
                  <a:pt x="2057012" y="3393203"/>
                </a:moveTo>
                <a:cubicBezTo>
                  <a:pt x="2089606" y="3461135"/>
                  <a:pt x="2107882" y="3537303"/>
                  <a:pt x="2107882" y="3617738"/>
                </a:cubicBezTo>
                <a:cubicBezTo>
                  <a:pt x="2107882" y="3904935"/>
                  <a:pt x="1875010" y="4137806"/>
                  <a:pt x="1587776" y="4137806"/>
                </a:cubicBezTo>
                <a:cubicBezTo>
                  <a:pt x="1300542" y="4137806"/>
                  <a:pt x="1067671" y="3904935"/>
                  <a:pt x="1067671" y="3617738"/>
                </a:cubicBezTo>
                <a:cubicBezTo>
                  <a:pt x="1067671" y="3537303"/>
                  <a:pt x="1085947" y="3461135"/>
                  <a:pt x="1118540" y="3393203"/>
                </a:cubicBezTo>
                <a:lnTo>
                  <a:pt x="2057048" y="3393203"/>
                </a:lnTo>
                <a:close/>
              </a:path>
            </a:pathLst>
          </a:custGeom>
          <a:solidFill>
            <a:schemeClr val="bg1"/>
          </a:solidFill>
          <a:ln w="5016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fr-FR"/>
          </a:p>
        </p:txBody>
      </p:sp>
      <p:grpSp>
        <p:nvGrpSpPr>
          <p:cNvPr id="24" name="Groupe 23">
            <a:extLst>
              <a:ext uri="{FF2B5EF4-FFF2-40B4-BE49-F238E27FC236}">
                <a16:creationId xmlns:a16="http://schemas.microsoft.com/office/drawing/2014/main" id="{3F1FBCAA-C974-4939-B108-A3FC0EF61C01}"/>
              </a:ext>
            </a:extLst>
          </p:cNvPr>
          <p:cNvGrpSpPr/>
          <p:nvPr/>
        </p:nvGrpSpPr>
        <p:grpSpPr>
          <a:xfrm>
            <a:off x="10993775" y="103436"/>
            <a:ext cx="195066" cy="253447"/>
            <a:chOff x="10949060" y="478792"/>
            <a:chExt cx="195427" cy="253916"/>
          </a:xfrm>
        </p:grpSpPr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04C045C6-0384-3009-A572-DDEFE86BCE83}"/>
                </a:ext>
              </a:extLst>
            </p:cNvPr>
            <p:cNvSpPr/>
            <p:nvPr/>
          </p:nvSpPr>
          <p:spPr>
            <a:xfrm>
              <a:off x="10977727" y="522370"/>
              <a:ext cx="166760" cy="166760"/>
            </a:xfrm>
            <a:prstGeom prst="ellipse">
              <a:avLst/>
            </a:prstGeom>
            <a:solidFill>
              <a:srgbClr val="B9090B"/>
            </a:solidFill>
            <a:ln>
              <a:solidFill>
                <a:srgbClr val="B9090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" name="ZoneTexte 21">
              <a:extLst>
                <a:ext uri="{FF2B5EF4-FFF2-40B4-BE49-F238E27FC236}">
                  <a16:creationId xmlns:a16="http://schemas.microsoft.com/office/drawing/2014/main" id="{FB2F5951-158C-C314-F45B-E1CFEF794C87}"/>
                </a:ext>
              </a:extLst>
            </p:cNvPr>
            <p:cNvSpPr txBox="1"/>
            <p:nvPr/>
          </p:nvSpPr>
          <p:spPr>
            <a:xfrm>
              <a:off x="10949060" y="478792"/>
              <a:ext cx="155653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050" dirty="0">
                  <a:solidFill>
                    <a:schemeClr val="bg2"/>
                  </a:solidFill>
                </a:rPr>
                <a:t>3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0AF0E081-6396-7F25-6035-FA1B1DBAD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0399" y="168826"/>
            <a:ext cx="277000" cy="277000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Graphique 29" descr="Jouer avec un remplissage uni">
            <a:extLst>
              <a:ext uri="{FF2B5EF4-FFF2-40B4-BE49-F238E27FC236}">
                <a16:creationId xmlns:a16="http://schemas.microsoft.com/office/drawing/2014/main" id="{32FF1430-F48A-E738-0EE8-409F04BEBA1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5400000" flipV="1">
            <a:off x="11805037" y="204033"/>
            <a:ext cx="127693" cy="127693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6A388B06-89B6-96C1-A25C-F88B38978A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669" y="838239"/>
            <a:ext cx="782782" cy="782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ZoneTexte 32">
            <a:extLst>
              <a:ext uri="{FF2B5EF4-FFF2-40B4-BE49-F238E27FC236}">
                <a16:creationId xmlns:a16="http://schemas.microsoft.com/office/drawing/2014/main" id="{F82C857A-78B7-E591-CDE0-14ACFD6E35DD}"/>
              </a:ext>
            </a:extLst>
          </p:cNvPr>
          <p:cNvSpPr txBox="1"/>
          <p:nvPr/>
        </p:nvSpPr>
        <p:spPr>
          <a:xfrm>
            <a:off x="990491" y="1044964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pc="600" dirty="0">
                <a:solidFill>
                  <a:schemeClr val="bg2"/>
                </a:solidFill>
                <a:latin typeface="Helvetica" pitchFamily="2" charset="0"/>
                <a:ea typeface="Zector" panose="02000503000000000000" pitchFamily="2" charset="0"/>
                <a:cs typeface="Arial" panose="020B0604020202020204" pitchFamily="34" charset="0"/>
              </a:rPr>
              <a:t>FILM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E337729A-0E96-3B0D-1D59-4F0845F51937}"/>
              </a:ext>
            </a:extLst>
          </p:cNvPr>
          <p:cNvSpPr txBox="1"/>
          <p:nvPr/>
        </p:nvSpPr>
        <p:spPr>
          <a:xfrm>
            <a:off x="543872" y="1622093"/>
            <a:ext cx="296267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000" dirty="0">
                <a:solidFill>
                  <a:schemeClr val="bg2"/>
                </a:solidFill>
                <a:latin typeface="Bebas Neue" panose="020B0606020202050201" pitchFamily="34" charset="77"/>
                <a:ea typeface="Zector" panose="02000503000000000000" pitchFamily="2" charset="0"/>
                <a:cs typeface="Arial" panose="020B0604020202020204" pitchFamily="34" charset="0"/>
              </a:rPr>
              <a:t>THE MATRIX</a:t>
            </a: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FC757CD7-099C-348A-973C-5C9932E39FB4}"/>
              </a:ext>
            </a:extLst>
          </p:cNvPr>
          <p:cNvSpPr txBox="1"/>
          <p:nvPr/>
        </p:nvSpPr>
        <p:spPr>
          <a:xfrm>
            <a:off x="543872" y="2637756"/>
            <a:ext cx="4194764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200" dirty="0">
                <a:solidFill>
                  <a:schemeClr val="bg2"/>
                </a:solidFill>
                <a:latin typeface="Helvetica" pitchFamily="2" charset="0"/>
                <a:ea typeface="Zector" panose="02000503000000000000" pitchFamily="2" charset="0"/>
                <a:cs typeface="Arial" panose="020B0604020202020204" pitchFamily="34" charset="0"/>
              </a:rPr>
              <a:t>1999 18+ 2 h 26 min</a:t>
            </a:r>
          </a:p>
          <a:p>
            <a:r>
              <a:rPr lang="fr-FR" dirty="0">
                <a:solidFill>
                  <a:srgbClr val="7F7F7F"/>
                </a:solidFill>
                <a:latin typeface="Helvetica" pitchFamily="2" charset="0"/>
                <a:cs typeface="Hadassah Friedlaender" panose="020F0502020204030204" pitchFamily="34" charset="0"/>
              </a:rPr>
              <a:t>Programmeur anonyme dans un service administratif le jour, Thomas Anderson devient </a:t>
            </a:r>
            <a:r>
              <a:rPr lang="fr-FR" dirty="0" err="1">
                <a:solidFill>
                  <a:srgbClr val="7F7F7F"/>
                </a:solidFill>
                <a:latin typeface="Helvetica" pitchFamily="2" charset="0"/>
                <a:cs typeface="Hadassah Friedlaender" panose="020F0502020204030204" pitchFamily="34" charset="0"/>
              </a:rPr>
              <a:t>Neo</a:t>
            </a:r>
            <a:r>
              <a:rPr lang="fr-FR" dirty="0">
                <a:solidFill>
                  <a:srgbClr val="7F7F7F"/>
                </a:solidFill>
                <a:latin typeface="Helvetica" pitchFamily="2" charset="0"/>
                <a:cs typeface="Hadassah Friedlaender" panose="020F0502020204030204" pitchFamily="34" charset="0"/>
              </a:rPr>
              <a:t> la nuit venue.</a:t>
            </a:r>
            <a:endParaRPr lang="fr-FR" sz="1400" dirty="0">
              <a:solidFill>
                <a:srgbClr val="7F7F7F"/>
              </a:solidFill>
              <a:latin typeface="Helvetica" pitchFamily="2" charset="0"/>
              <a:ea typeface="Zector" panose="02000503000000000000" pitchFamily="2" charset="0"/>
              <a:cs typeface="Hadassah Friedlaender" panose="020F0502020204030204" pitchFamily="34" charset="0"/>
            </a:endParaRPr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19B19E3C-C19A-E76D-5983-2EABED71192E}"/>
              </a:ext>
            </a:extLst>
          </p:cNvPr>
          <p:cNvGrpSpPr/>
          <p:nvPr/>
        </p:nvGrpSpPr>
        <p:grpSpPr>
          <a:xfrm>
            <a:off x="606007" y="4195805"/>
            <a:ext cx="1593624" cy="504151"/>
            <a:chOff x="330965" y="4597666"/>
            <a:chExt cx="1593624" cy="504151"/>
          </a:xfrm>
        </p:grpSpPr>
        <p:sp>
          <p:nvSpPr>
            <p:cNvPr id="39" name="Rectangle : coins arrondis 38">
              <a:extLst>
                <a:ext uri="{FF2B5EF4-FFF2-40B4-BE49-F238E27FC236}">
                  <a16:creationId xmlns:a16="http://schemas.microsoft.com/office/drawing/2014/main" id="{DE2C6064-2352-838A-9598-37BD4E5452D9}"/>
                </a:ext>
              </a:extLst>
            </p:cNvPr>
            <p:cNvSpPr/>
            <p:nvPr/>
          </p:nvSpPr>
          <p:spPr>
            <a:xfrm>
              <a:off x="330965" y="4597666"/>
              <a:ext cx="1479320" cy="504151"/>
            </a:xfrm>
            <a:prstGeom prst="roundRect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42" name="Graphique 41" descr="Jouer avec un remplissage uni">
              <a:extLst>
                <a:ext uri="{FF2B5EF4-FFF2-40B4-BE49-F238E27FC236}">
                  <a16:creationId xmlns:a16="http://schemas.microsoft.com/office/drawing/2014/main" id="{0756769E-1B40-7B27-57E5-611DA5A7BD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 flipV="1">
              <a:off x="538505" y="4698829"/>
              <a:ext cx="295974" cy="295974"/>
            </a:xfrm>
            <a:prstGeom prst="rect">
              <a:avLst/>
            </a:prstGeom>
          </p:spPr>
        </p:pic>
        <p:sp>
          <p:nvSpPr>
            <p:cNvPr id="43" name="ZoneTexte 42">
              <a:extLst>
                <a:ext uri="{FF2B5EF4-FFF2-40B4-BE49-F238E27FC236}">
                  <a16:creationId xmlns:a16="http://schemas.microsoft.com/office/drawing/2014/main" id="{7F03BC27-DF83-6C10-295B-056536370090}"/>
                </a:ext>
              </a:extLst>
            </p:cNvPr>
            <p:cNvSpPr txBox="1"/>
            <p:nvPr/>
          </p:nvSpPr>
          <p:spPr>
            <a:xfrm>
              <a:off x="778511" y="4677539"/>
              <a:ext cx="114607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1" dirty="0">
                  <a:latin typeface="Helvetica" pitchFamily="2" charset="0"/>
                </a:rPr>
                <a:t>Lecture</a:t>
              </a:r>
            </a:p>
          </p:txBody>
        </p:sp>
      </p:grpSp>
      <p:grpSp>
        <p:nvGrpSpPr>
          <p:cNvPr id="2" name="Groupe 1">
            <a:extLst>
              <a:ext uri="{FF2B5EF4-FFF2-40B4-BE49-F238E27FC236}">
                <a16:creationId xmlns:a16="http://schemas.microsoft.com/office/drawing/2014/main" id="{9DDF8A10-13ED-87A1-00C1-E50F95D608F3}"/>
              </a:ext>
            </a:extLst>
          </p:cNvPr>
          <p:cNvGrpSpPr/>
          <p:nvPr/>
        </p:nvGrpSpPr>
        <p:grpSpPr>
          <a:xfrm>
            <a:off x="2199631" y="4195805"/>
            <a:ext cx="1770382" cy="504151"/>
            <a:chOff x="1924589" y="4597666"/>
            <a:chExt cx="1770382" cy="504151"/>
          </a:xfrm>
        </p:grpSpPr>
        <p:sp>
          <p:nvSpPr>
            <p:cNvPr id="44" name="Rectangle : coins arrondis 43">
              <a:extLst>
                <a:ext uri="{FF2B5EF4-FFF2-40B4-BE49-F238E27FC236}">
                  <a16:creationId xmlns:a16="http://schemas.microsoft.com/office/drawing/2014/main" id="{08073281-9B71-AE5E-BA00-E4116294750F}"/>
                </a:ext>
              </a:extLst>
            </p:cNvPr>
            <p:cNvSpPr/>
            <p:nvPr/>
          </p:nvSpPr>
          <p:spPr>
            <a:xfrm>
              <a:off x="1924589" y="4597666"/>
              <a:ext cx="1770382" cy="504151"/>
            </a:xfrm>
            <a:prstGeom prst="roundRect">
              <a:avLst/>
            </a:prstGeom>
            <a:solidFill>
              <a:srgbClr val="4F4E4F"/>
            </a:solidFill>
            <a:ln>
              <a:solidFill>
                <a:srgbClr val="4F4E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5" name="ZoneTexte 44">
              <a:extLst>
                <a:ext uri="{FF2B5EF4-FFF2-40B4-BE49-F238E27FC236}">
                  <a16:creationId xmlns:a16="http://schemas.microsoft.com/office/drawing/2014/main" id="{D1FF38AA-91C0-08EB-FBDC-8BF988092E4D}"/>
                </a:ext>
              </a:extLst>
            </p:cNvPr>
            <p:cNvSpPr txBox="1"/>
            <p:nvPr/>
          </p:nvSpPr>
          <p:spPr>
            <a:xfrm>
              <a:off x="2335308" y="4680464"/>
              <a:ext cx="134455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1" dirty="0">
                  <a:solidFill>
                    <a:schemeClr val="bg2"/>
                  </a:solidFill>
                  <a:latin typeface="Helvetica" pitchFamily="2" charset="0"/>
                </a:rPr>
                <a:t>Plus d’infos</a:t>
              </a:r>
            </a:p>
          </p:txBody>
        </p:sp>
        <p:grpSp>
          <p:nvGrpSpPr>
            <p:cNvPr id="49" name="Groupe 48">
              <a:extLst>
                <a:ext uri="{FF2B5EF4-FFF2-40B4-BE49-F238E27FC236}">
                  <a16:creationId xmlns:a16="http://schemas.microsoft.com/office/drawing/2014/main" id="{DF6BEDC5-B492-B3C1-211B-453484763DBD}"/>
                </a:ext>
              </a:extLst>
            </p:cNvPr>
            <p:cNvGrpSpPr/>
            <p:nvPr/>
          </p:nvGrpSpPr>
          <p:grpSpPr>
            <a:xfrm>
              <a:off x="2015597" y="4649686"/>
              <a:ext cx="338554" cy="400110"/>
              <a:chOff x="2386182" y="4561000"/>
              <a:chExt cx="338554" cy="400110"/>
            </a:xfrm>
          </p:grpSpPr>
          <p:sp>
            <p:nvSpPr>
              <p:cNvPr id="46" name="Ellipse 45">
                <a:extLst>
                  <a:ext uri="{FF2B5EF4-FFF2-40B4-BE49-F238E27FC236}">
                    <a16:creationId xmlns:a16="http://schemas.microsoft.com/office/drawing/2014/main" id="{4293BA24-947D-2C39-E0F8-CF097A06A897}"/>
                  </a:ext>
                </a:extLst>
              </p:cNvPr>
              <p:cNvSpPr/>
              <p:nvPr/>
            </p:nvSpPr>
            <p:spPr>
              <a:xfrm>
                <a:off x="2386182" y="4591778"/>
                <a:ext cx="338554" cy="338554"/>
              </a:xfrm>
              <a:prstGeom prst="ellipse">
                <a:avLst/>
              </a:pr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7" name="ZoneTexte 46">
                <a:extLst>
                  <a:ext uri="{FF2B5EF4-FFF2-40B4-BE49-F238E27FC236}">
                    <a16:creationId xmlns:a16="http://schemas.microsoft.com/office/drawing/2014/main" id="{B906D131-3B83-020E-45B1-69E23FDD78D7}"/>
                  </a:ext>
                </a:extLst>
              </p:cNvPr>
              <p:cNvSpPr txBox="1"/>
              <p:nvPr/>
            </p:nvSpPr>
            <p:spPr>
              <a:xfrm>
                <a:off x="2431867" y="4561000"/>
                <a:ext cx="24718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b="1" dirty="0">
                    <a:solidFill>
                      <a:schemeClr val="bg2"/>
                    </a:solidFill>
                  </a:rPr>
                  <a:t>i</a:t>
                </a:r>
              </a:p>
            </p:txBody>
          </p:sp>
        </p:grpSp>
      </p:grpSp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BC496C8E-5CB0-22A5-1052-7D0ADEBFE857}"/>
              </a:ext>
            </a:extLst>
          </p:cNvPr>
          <p:cNvSpPr/>
          <p:nvPr/>
        </p:nvSpPr>
        <p:spPr>
          <a:xfrm>
            <a:off x="1137086" y="5235907"/>
            <a:ext cx="968476" cy="504151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rgbClr val="4F4E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latin typeface="Helvetica" pitchFamily="2" charset="0"/>
              </a:rPr>
              <a:t>Année</a:t>
            </a:r>
          </a:p>
        </p:txBody>
      </p:sp>
      <p:sp>
        <p:nvSpPr>
          <p:cNvPr id="41" name="Rectangle : coins arrondis 40">
            <a:extLst>
              <a:ext uri="{FF2B5EF4-FFF2-40B4-BE49-F238E27FC236}">
                <a16:creationId xmlns:a16="http://schemas.microsoft.com/office/drawing/2014/main" id="{449498EE-E01C-6E60-F71F-9217F48E0760}"/>
              </a:ext>
            </a:extLst>
          </p:cNvPr>
          <p:cNvSpPr/>
          <p:nvPr/>
        </p:nvSpPr>
        <p:spPr>
          <a:xfrm>
            <a:off x="2277809" y="5235907"/>
            <a:ext cx="1146078" cy="504151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rgbClr val="4F4E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latin typeface="Helvetica" pitchFamily="2" charset="0"/>
              </a:rPr>
              <a:t>Région</a:t>
            </a:r>
          </a:p>
        </p:txBody>
      </p:sp>
      <p:sp>
        <p:nvSpPr>
          <p:cNvPr id="48" name="Rectangle : coins arrondis 47">
            <a:extLst>
              <a:ext uri="{FF2B5EF4-FFF2-40B4-BE49-F238E27FC236}">
                <a16:creationId xmlns:a16="http://schemas.microsoft.com/office/drawing/2014/main" id="{C175E801-14DC-274C-FB86-33070F6FD875}"/>
              </a:ext>
            </a:extLst>
          </p:cNvPr>
          <p:cNvSpPr/>
          <p:nvPr/>
        </p:nvSpPr>
        <p:spPr>
          <a:xfrm>
            <a:off x="3596134" y="5235907"/>
            <a:ext cx="1414173" cy="504151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rgbClr val="4F4E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latin typeface="Helvetica" pitchFamily="2" charset="0"/>
              </a:rPr>
              <a:t>Catégories</a:t>
            </a:r>
          </a:p>
        </p:txBody>
      </p:sp>
      <p:sp>
        <p:nvSpPr>
          <p:cNvPr id="50" name="Rectangle : coins arrondis 49">
            <a:extLst>
              <a:ext uri="{FF2B5EF4-FFF2-40B4-BE49-F238E27FC236}">
                <a16:creationId xmlns:a16="http://schemas.microsoft.com/office/drawing/2014/main" id="{63548C98-F961-CA81-E5CF-4CA1181E21C9}"/>
              </a:ext>
            </a:extLst>
          </p:cNvPr>
          <p:cNvSpPr/>
          <p:nvPr/>
        </p:nvSpPr>
        <p:spPr>
          <a:xfrm>
            <a:off x="5182554" y="5235907"/>
            <a:ext cx="1814138" cy="504151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rgbClr val="4F4E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latin typeface="Helvetica" pitchFamily="2" charset="0"/>
              </a:rPr>
              <a:t>Noms acteurs</a:t>
            </a:r>
          </a:p>
        </p:txBody>
      </p:sp>
      <p:sp>
        <p:nvSpPr>
          <p:cNvPr id="52" name="Rectangle : coins arrondis 51">
            <a:extLst>
              <a:ext uri="{FF2B5EF4-FFF2-40B4-BE49-F238E27FC236}">
                <a16:creationId xmlns:a16="http://schemas.microsoft.com/office/drawing/2014/main" id="{8C65FC81-AC2B-5AAE-0562-D80E859C00C8}"/>
              </a:ext>
            </a:extLst>
          </p:cNvPr>
          <p:cNvSpPr/>
          <p:nvPr/>
        </p:nvSpPr>
        <p:spPr>
          <a:xfrm>
            <a:off x="7168939" y="5235907"/>
            <a:ext cx="2445584" cy="504151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rgbClr val="4F4E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latin typeface="Helvetica" pitchFamily="2" charset="0"/>
              </a:rPr>
              <a:t>Noms réalisateurs</a:t>
            </a:r>
          </a:p>
        </p:txBody>
      </p:sp>
      <p:sp>
        <p:nvSpPr>
          <p:cNvPr id="53" name="Rectangle : coins arrondis 52">
            <a:extLst>
              <a:ext uri="{FF2B5EF4-FFF2-40B4-BE49-F238E27FC236}">
                <a16:creationId xmlns:a16="http://schemas.microsoft.com/office/drawing/2014/main" id="{AF46AA30-5532-B501-8D82-7073EE82D54C}"/>
              </a:ext>
            </a:extLst>
          </p:cNvPr>
          <p:cNvSpPr/>
          <p:nvPr/>
        </p:nvSpPr>
        <p:spPr>
          <a:xfrm>
            <a:off x="9786769" y="5235907"/>
            <a:ext cx="1362371" cy="504151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rgbClr val="4F4E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latin typeface="Helvetica" pitchFamily="2" charset="0"/>
              </a:rPr>
              <a:t>Mots clés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C82B4CE2-EFBC-C778-1667-D4701B83A395}"/>
              </a:ext>
            </a:extLst>
          </p:cNvPr>
          <p:cNvSpPr txBox="1"/>
          <p:nvPr/>
        </p:nvSpPr>
        <p:spPr>
          <a:xfrm>
            <a:off x="1169193" y="5827885"/>
            <a:ext cx="900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FFFFFF"/>
                </a:solidFill>
                <a:latin typeface="Courier" pitchFamily="2" charset="0"/>
              </a:rPr>
              <a:t>1990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4E5C4ABD-8D10-322A-9844-94B61E0012DF}"/>
              </a:ext>
            </a:extLst>
          </p:cNvPr>
          <p:cNvSpPr txBox="1"/>
          <p:nvPr/>
        </p:nvSpPr>
        <p:spPr>
          <a:xfrm>
            <a:off x="2116814" y="5833027"/>
            <a:ext cx="14793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FFFFFF"/>
                </a:solidFill>
                <a:latin typeface="Courier" pitchFamily="2" charset="0"/>
              </a:rPr>
              <a:t>Nord Américain</a:t>
            </a:r>
          </a:p>
        </p:txBody>
      </p:sp>
      <p:sp>
        <p:nvSpPr>
          <p:cNvPr id="56" name="ZoneTexte 55">
            <a:extLst>
              <a:ext uri="{FF2B5EF4-FFF2-40B4-BE49-F238E27FC236}">
                <a16:creationId xmlns:a16="http://schemas.microsoft.com/office/drawing/2014/main" id="{BFB07369-BE8E-B9D0-8C27-9CCC29EE3C6B}"/>
              </a:ext>
            </a:extLst>
          </p:cNvPr>
          <p:cNvSpPr txBox="1"/>
          <p:nvPr/>
        </p:nvSpPr>
        <p:spPr>
          <a:xfrm>
            <a:off x="3618380" y="5827885"/>
            <a:ext cx="13696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FFFFFF"/>
                </a:solidFill>
                <a:latin typeface="Courier" pitchFamily="2" charset="0"/>
              </a:rPr>
              <a:t>Action</a:t>
            </a:r>
          </a:p>
          <a:p>
            <a:pPr algn="ctr"/>
            <a:r>
              <a:rPr lang="fr-FR" dirty="0">
                <a:solidFill>
                  <a:srgbClr val="FFFFFF"/>
                </a:solidFill>
                <a:latin typeface="Courier" pitchFamily="2" charset="0"/>
              </a:rPr>
              <a:t>Science- Fiction</a:t>
            </a:r>
          </a:p>
        </p:txBody>
      </p:sp>
      <p:sp>
        <p:nvSpPr>
          <p:cNvPr id="57" name="ZoneTexte 56">
            <a:extLst>
              <a:ext uri="{FF2B5EF4-FFF2-40B4-BE49-F238E27FC236}">
                <a16:creationId xmlns:a16="http://schemas.microsoft.com/office/drawing/2014/main" id="{28D47BFE-3D0F-82CC-6F1E-F2BD04EE865B}"/>
              </a:ext>
            </a:extLst>
          </p:cNvPr>
          <p:cNvSpPr txBox="1"/>
          <p:nvPr/>
        </p:nvSpPr>
        <p:spPr>
          <a:xfrm>
            <a:off x="5397254" y="5827885"/>
            <a:ext cx="15081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>
                <a:solidFill>
                  <a:srgbClr val="FFFFFF"/>
                </a:solidFill>
                <a:latin typeface="Courier" pitchFamily="2" charset="0"/>
              </a:rPr>
              <a:t>Keanu</a:t>
            </a:r>
            <a:r>
              <a:rPr lang="fr-FR" dirty="0">
                <a:solidFill>
                  <a:srgbClr val="FFFFFF"/>
                </a:solidFill>
                <a:latin typeface="Courier" pitchFamily="2" charset="0"/>
              </a:rPr>
              <a:t> Reeves, …</a:t>
            </a:r>
          </a:p>
        </p:txBody>
      </p:sp>
      <p:sp>
        <p:nvSpPr>
          <p:cNvPr id="58" name="ZoneTexte 57">
            <a:extLst>
              <a:ext uri="{FF2B5EF4-FFF2-40B4-BE49-F238E27FC236}">
                <a16:creationId xmlns:a16="http://schemas.microsoft.com/office/drawing/2014/main" id="{8359A44B-3382-AEBE-3A9E-BC431EE4349D}"/>
              </a:ext>
            </a:extLst>
          </p:cNvPr>
          <p:cNvSpPr txBox="1"/>
          <p:nvPr/>
        </p:nvSpPr>
        <p:spPr>
          <a:xfrm>
            <a:off x="7637641" y="5827885"/>
            <a:ext cx="15081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FFFFFF"/>
                </a:solidFill>
                <a:latin typeface="Courier" pitchFamily="2" charset="0"/>
              </a:rPr>
              <a:t>The </a:t>
            </a:r>
            <a:r>
              <a:rPr lang="fr-FR" dirty="0" err="1">
                <a:solidFill>
                  <a:srgbClr val="FFFFFF"/>
                </a:solidFill>
                <a:latin typeface="Courier" pitchFamily="2" charset="0"/>
              </a:rPr>
              <a:t>Wachowski</a:t>
            </a:r>
            <a:endParaRPr lang="fr-FR" dirty="0">
              <a:solidFill>
                <a:srgbClr val="FFFFFF"/>
              </a:solidFill>
              <a:latin typeface="Courier" pitchFamily="2" charset="0"/>
            </a:endParaRPr>
          </a:p>
        </p:txBody>
      </p:sp>
      <p:sp>
        <p:nvSpPr>
          <p:cNvPr id="59" name="ZoneTexte 58">
            <a:extLst>
              <a:ext uri="{FF2B5EF4-FFF2-40B4-BE49-F238E27FC236}">
                <a16:creationId xmlns:a16="http://schemas.microsoft.com/office/drawing/2014/main" id="{8AF2C9A0-F380-E751-EAB5-D54CC4E2DBB1}"/>
              </a:ext>
            </a:extLst>
          </p:cNvPr>
          <p:cNvSpPr txBox="1"/>
          <p:nvPr/>
        </p:nvSpPr>
        <p:spPr>
          <a:xfrm>
            <a:off x="9914820" y="5827885"/>
            <a:ext cx="11062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>
                <a:solidFill>
                  <a:srgbClr val="FFFFFF"/>
                </a:solidFill>
                <a:latin typeface="Courier" pitchFamily="2" charset="0"/>
              </a:rPr>
              <a:t>Saving</a:t>
            </a:r>
            <a:r>
              <a:rPr lang="fr-FR" dirty="0">
                <a:solidFill>
                  <a:srgbClr val="FFFFFF"/>
                </a:solidFill>
                <a:latin typeface="Courier" pitchFamily="2" charset="0"/>
              </a:rPr>
              <a:t> world,</a:t>
            </a:r>
          </a:p>
          <a:p>
            <a:pPr algn="ctr"/>
            <a:r>
              <a:rPr lang="fr-FR" dirty="0">
                <a:solidFill>
                  <a:srgbClr val="FFFFFF"/>
                </a:solidFill>
                <a:latin typeface="Courier" pitchFamily="2" charset="0"/>
              </a:rPr>
              <a:t>AI, …</a:t>
            </a:r>
          </a:p>
        </p:txBody>
      </p:sp>
      <p:sp>
        <p:nvSpPr>
          <p:cNvPr id="61" name="TextBox OUT">
            <a:extLst>
              <a:ext uri="{FF2B5EF4-FFF2-40B4-BE49-F238E27FC236}">
                <a16:creationId xmlns:a16="http://schemas.microsoft.com/office/drawing/2014/main" id="{E3D3677A-D156-AF0F-A9DA-9BB9B02C5A44}"/>
              </a:ext>
            </a:extLst>
          </p:cNvPr>
          <p:cNvSpPr txBox="1"/>
          <p:nvPr/>
        </p:nvSpPr>
        <p:spPr>
          <a:xfrm>
            <a:off x="290919" y="165991"/>
            <a:ext cx="999694" cy="337604"/>
          </a:xfrm>
          <a:prstGeom prst="rect">
            <a:avLst/>
          </a:prstGeom>
          <a:noFill/>
        </p:spPr>
        <p:txBody>
          <a:bodyPr wrap="none" rtlCol="0">
            <a:prstTxWarp prst="textDeflateBottom">
              <a:avLst>
                <a:gd name="adj" fmla="val 85369"/>
              </a:avLst>
            </a:prstTxWarp>
            <a:spAutoFit/>
            <a:scene3d>
              <a:camera prst="orthographicFront"/>
              <a:lightRig rig="contrasting" dir="t"/>
            </a:scene3d>
            <a:sp3d/>
          </a:bodyPr>
          <a:lstStyle/>
          <a:p>
            <a:r>
              <a:rPr lang="id-ID" sz="10000" b="1" dirty="0">
                <a:solidFill>
                  <a:srgbClr val="E60914"/>
                </a:solidFill>
                <a:latin typeface="Bebas Neue" panose="020B0606020202050201" pitchFamily="34" charset="0"/>
              </a:rPr>
              <a:t>Jumycorp</a:t>
            </a:r>
          </a:p>
        </p:txBody>
      </p:sp>
    </p:spTree>
    <p:extLst>
      <p:ext uri="{BB962C8B-B14F-4D97-AF65-F5344CB8AC3E}">
        <p14:creationId xmlns:p14="http://schemas.microsoft.com/office/powerpoint/2010/main" val="3001981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76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69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0" fill="hold">
                      <p:stCondLst>
                        <p:cond delay="0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73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 mute="1">
                <p:cTn id="74" fill="remove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  <p:bldLst>
      <p:bldP spid="17" grpId="0" animBg="1"/>
      <p:bldP spid="41" grpId="1" animBg="1"/>
      <p:bldP spid="48" grpId="0" animBg="1"/>
      <p:bldP spid="50" grpId="0" animBg="1"/>
      <p:bldP spid="52" grpId="0" animBg="1"/>
      <p:bldP spid="53" grpId="0" animBg="1"/>
      <p:bldP spid="54" grpId="0"/>
      <p:bldP spid="55" grpId="1"/>
      <p:bldP spid="56" grpId="0"/>
      <p:bldP spid="57" grpId="0"/>
      <p:bldP spid="58" grpId="0"/>
      <p:bldP spid="59" grpId="0"/>
    </p:bld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3371</TotalTime>
  <Words>608</Words>
  <Application>Microsoft Macintosh PowerPoint</Application>
  <PresentationFormat>Grand écran</PresentationFormat>
  <Paragraphs>190</Paragraphs>
  <Slides>18</Slides>
  <Notes>14</Notes>
  <HiddenSlides>0</HiddenSlides>
  <MMClips>4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18</vt:i4>
      </vt:variant>
    </vt:vector>
  </HeadingPairs>
  <TitlesOfParts>
    <vt:vector size="27" baseType="lpstr">
      <vt:lpstr>Arial</vt:lpstr>
      <vt:lpstr>Arial Narrow</vt:lpstr>
      <vt:lpstr>Bebas Neue</vt:lpstr>
      <vt:lpstr>Calibri</vt:lpstr>
      <vt:lpstr>Calibri Light</vt:lpstr>
      <vt:lpstr>Courier</vt:lpstr>
      <vt:lpstr>Helvetica</vt:lpstr>
      <vt:lpstr>Zector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FACCHINI Justine</dc:creator>
  <cp:lastModifiedBy>FACCHINI Justine</cp:lastModifiedBy>
  <cp:revision>55</cp:revision>
  <dcterms:created xsi:type="dcterms:W3CDTF">2022-09-30T22:15:29Z</dcterms:created>
  <dcterms:modified xsi:type="dcterms:W3CDTF">2023-01-24T15:10:38Z</dcterms:modified>
</cp:coreProperties>
</file>